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investopedia.com/terms/b/budget.asp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6996C-AF25-E07A-C8D4-046681EAB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3D509D-758A-8C7E-25B3-B60C47141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826463-5B37-2A7F-C833-1EA1DA18B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71918"/>
            <a:ext cx="12192000" cy="70069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5" y="0"/>
            <a:ext cx="2305318" cy="776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5349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38B45C-2725-DAFC-B7F7-E7C18638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724" y="636998"/>
            <a:ext cx="5426158" cy="2487201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rgbClr val="FF0000"/>
                </a:solidFill>
              </a:rPr>
              <a:t>WHAT IS FINANCE LITERACY?</a:t>
            </a:r>
            <a:br>
              <a:rPr lang="en-IN" b="1" dirty="0">
                <a:solidFill>
                  <a:srgbClr val="FF0000"/>
                </a:solidFill>
              </a:rPr>
            </a:b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Financial literacy is the ability to understand and effectively use various financial skills, including personal financial management, </a:t>
            </a:r>
            <a:r>
              <a:rPr lang="en-US" b="0" i="0" dirty="0">
                <a:effectLst/>
                <a:latin typeface="SourceSansPro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budgeting</a:t>
            </a:r>
            <a:r>
              <a:rPr lang="en-US" b="0" i="0" dirty="0">
                <a:effectLst/>
                <a:latin typeface="SourceSansPro"/>
              </a:rPr>
              <a:t>, 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and investing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A0A735-39C8-C56F-779A-8251F06EF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00B050"/>
                </a:solidFill>
              </a:rPr>
              <a:t>WHY IT IS SO IMPORTANT?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xmlns="" id="{29A28A42-8F3C-7D63-BA75-3B83B2D0793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2211" r="221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9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66C8E5-D419-6490-29B6-55459DF80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0"/>
            <a:ext cx="3549121" cy="1027416"/>
          </a:xfrm>
        </p:spPr>
        <p:txBody>
          <a:bodyPr/>
          <a:lstStyle/>
          <a:p>
            <a:r>
              <a:rPr lang="en-IN" b="1" dirty="0">
                <a:solidFill>
                  <a:srgbClr val="7030A0"/>
                </a:solidFill>
                <a:latin typeface="Algerian" panose="04020705040A02060702" pitchFamily="82" charset="0"/>
              </a:rPr>
              <a:t>BENEFITS OF FINANCIAL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4FE8E9-5E7F-0D67-E05F-86B63B44C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494" y="685799"/>
            <a:ext cx="6240990" cy="5105401"/>
          </a:xfrm>
        </p:spPr>
        <p:txBody>
          <a:bodyPr>
            <a:normAutofit lnSpcReduction="10000"/>
          </a:bodyPr>
          <a:lstStyle/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Financial literacy can prevent devastating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.</a:t>
            </a:r>
            <a:r>
              <a:rPr lang="en-US" b="1" dirty="0">
                <a:solidFill>
                  <a:srgbClr val="111111"/>
                </a:solidFill>
                <a:latin typeface="Cabin-semi-bold"/>
              </a:rPr>
              <a:t> Mistakes: </a:t>
            </a:r>
            <a:r>
              <a:rPr lang="en-US" dirty="0">
                <a:solidFill>
                  <a:srgbClr val="111111"/>
                </a:solidFill>
                <a:latin typeface="SourceSansPro"/>
              </a:rPr>
              <a:t>Financial literacy helps individuals avoid making mistakes with their personal finances</a:t>
            </a:r>
          </a:p>
          <a:p>
            <a:endParaRPr lang="en-US" b="1" i="0" dirty="0">
              <a:solidFill>
                <a:srgbClr val="111111"/>
              </a:solidFill>
              <a:effectLst/>
              <a:latin typeface="Cabin-semi-bold"/>
            </a:endParaRPr>
          </a:p>
          <a:p>
            <a:r>
              <a:rPr lang="en-IN" b="1" i="0" dirty="0">
                <a:solidFill>
                  <a:srgbClr val="111111"/>
                </a:solidFill>
                <a:effectLst/>
                <a:latin typeface="Cabin-semi-bold"/>
              </a:rPr>
              <a:t>Financial literacy prepares people for emergencies: </a:t>
            </a:r>
            <a:r>
              <a:rPr lang="en-US" dirty="0">
                <a:solidFill>
                  <a:srgbClr val="111111"/>
                </a:solidFill>
                <a:latin typeface="SourceSansPro"/>
              </a:rPr>
              <a:t>Prepares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 individuals ready for the uncertain.</a:t>
            </a:r>
          </a:p>
          <a:p>
            <a:endParaRPr lang="en-US" b="0" i="0" dirty="0">
              <a:solidFill>
                <a:srgbClr val="111111"/>
              </a:solidFill>
              <a:effectLst/>
              <a:latin typeface="SourceSansPro"/>
            </a:endParaRPr>
          </a:p>
          <a:p>
            <a:r>
              <a:rPr lang="en-US" b="1" i="0" dirty="0">
                <a:solidFill>
                  <a:srgbClr val="111111"/>
                </a:solidFill>
                <a:effectLst/>
                <a:latin typeface="Cabin-semi-bold"/>
              </a:rPr>
              <a:t>Financial literacy can help individual reach their goals: 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by better understanding how to budget and save money, individuals can create plans that set expectations</a:t>
            </a:r>
          </a:p>
          <a:p>
            <a:endParaRPr lang="en-US" b="0" i="0" dirty="0">
              <a:solidFill>
                <a:srgbClr val="111111"/>
              </a:solidFill>
              <a:effectLst/>
              <a:latin typeface="SourceSansPro"/>
            </a:endParaRPr>
          </a:p>
          <a:p>
            <a:r>
              <a:rPr lang="en-IN" b="1" i="0" dirty="0">
                <a:solidFill>
                  <a:srgbClr val="111111"/>
                </a:solidFill>
                <a:effectLst/>
                <a:latin typeface="Cabin-semi-bold"/>
              </a:rPr>
              <a:t>Financial literacy invokes confidence: 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8B915EA-DDF2-CD4B-A774-3DBA9FE7C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020" y="1427678"/>
            <a:ext cx="2902753" cy="5430322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C14BD18-B5AA-21F0-1AF8-C0FBBF109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5170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72864-D381-6C35-D16D-58C381776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431516"/>
            <a:ext cx="3549121" cy="1839074"/>
          </a:xfrm>
        </p:spPr>
        <p:txBody>
          <a:bodyPr>
            <a:noAutofit/>
          </a:bodyPr>
          <a:lstStyle/>
          <a:p>
            <a:r>
              <a:rPr lang="en-IN" sz="3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WHAT Would  WE Learn IN THIS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649447-3DC5-6FAB-3E2D-862D5D0CA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Art of Budgeting and planning </a:t>
            </a:r>
          </a:p>
          <a:p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Choose your Dream</a:t>
            </a:r>
          </a:p>
          <a:p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Money Saving</a:t>
            </a:r>
          </a:p>
          <a:p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Buying a Home</a:t>
            </a:r>
          </a:p>
          <a:p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Living on your Own</a:t>
            </a:r>
          </a:p>
          <a:p>
            <a:r>
              <a:rPr lang="en-IN" sz="3200" dirty="0">
                <a:solidFill>
                  <a:schemeClr val="accent4">
                    <a:lumMod val="50000"/>
                  </a:schemeClr>
                </a:solidFill>
              </a:rPr>
              <a:t>Consumer awareness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BBCF59D-3558-5486-A7F8-A1CE8B458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2" y="2971800"/>
            <a:ext cx="3549121" cy="278600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64B9A3-7CCC-4F2E-874A-EDAF5DC32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486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A0C62A8-3B56-4EA9-80FE-944C50A174ED}"/>
              </a:ext>
            </a:extLst>
          </p:cNvPr>
          <p:cNvSpPr txBox="1"/>
          <p:nvPr/>
        </p:nvSpPr>
        <p:spPr>
          <a:xfrm>
            <a:off x="1273996" y="2640458"/>
            <a:ext cx="102741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b="1" dirty="0">
                <a:latin typeface="Ink Free" panose="03080402000500000000" pitchFamily="66" charset="0"/>
              </a:rPr>
              <a:t>“CHOOSE YOUR GOALS” </a:t>
            </a:r>
            <a:r>
              <a:rPr lang="en-IN" sz="6000" b="1" dirty="0">
                <a:solidFill>
                  <a:srgbClr val="FF0000"/>
                </a:solidFill>
                <a:latin typeface="Ink Free" panose="03080402000500000000" pitchFamily="66" charset="0"/>
              </a:rPr>
              <a:t>or</a:t>
            </a:r>
            <a:r>
              <a:rPr lang="en-IN" sz="6000" b="1" dirty="0">
                <a:latin typeface="Ink Free" panose="03080402000500000000" pitchFamily="66" charset="0"/>
              </a:rPr>
              <a:t> DREAM BIG</a:t>
            </a:r>
          </a:p>
        </p:txBody>
      </p:sp>
    </p:spTree>
    <p:extLst>
      <p:ext uri="{BB962C8B-B14F-4D97-AF65-F5344CB8AC3E}">
        <p14:creationId xmlns:p14="http://schemas.microsoft.com/office/powerpoint/2010/main" val="375668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A750F34-9260-71C5-CC2A-793DD4450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02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3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09B705A-FBDF-616D-ACC3-F8650646110C}"/>
              </a:ext>
            </a:extLst>
          </p:cNvPr>
          <p:cNvSpPr txBox="1"/>
          <p:nvPr/>
        </p:nvSpPr>
        <p:spPr>
          <a:xfrm>
            <a:off x="1753456" y="2835667"/>
            <a:ext cx="1043854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5400" b="1" i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37111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113</TotalTime>
  <Words>115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Cabin-semi-bold</vt:lpstr>
      <vt:lpstr>Comic Sans MS</vt:lpstr>
      <vt:lpstr>Corbel</vt:lpstr>
      <vt:lpstr>Ink Free</vt:lpstr>
      <vt:lpstr>SourceSansPro</vt:lpstr>
      <vt:lpstr>Parallax</vt:lpstr>
      <vt:lpstr>PowerPoint Presentation</vt:lpstr>
      <vt:lpstr>WHAT IS FINANCE LITERACY? Financial literacy is the ability to understand and effectively use various financial skills, including personal financial management, budgeting, and investing</vt:lpstr>
      <vt:lpstr>BENEFITS OF FINANCIAL LITERACY</vt:lpstr>
      <vt:lpstr>WHAT Would  WE Learn IN THIS Class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Durga john</dc:creator>
  <cp:lastModifiedBy>Admin</cp:lastModifiedBy>
  <cp:revision>10</cp:revision>
  <dcterms:created xsi:type="dcterms:W3CDTF">2022-11-08T05:58:03Z</dcterms:created>
  <dcterms:modified xsi:type="dcterms:W3CDTF">2023-11-24T06:36:59Z</dcterms:modified>
</cp:coreProperties>
</file>