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D89CEFB2-1DEA-46E9-978E-67AFB1F0B1A9}"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31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B8DCD-BA61-4E1F-A7C0-E984DC4F8E7A}"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9CEFB2-1DEA-46E9-978E-67AFB1F0B1A9}" type="slidenum">
              <a:rPr lang="en-IN" smtClean="0"/>
              <a:t>‹#›</a:t>
            </a:fld>
            <a:endParaRPr lang="en-IN"/>
          </a:p>
        </p:txBody>
      </p:sp>
    </p:spTree>
    <p:extLst>
      <p:ext uri="{BB962C8B-B14F-4D97-AF65-F5344CB8AC3E}">
        <p14:creationId xmlns:p14="http://schemas.microsoft.com/office/powerpoint/2010/main" val="78939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90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50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spTree>
    <p:extLst>
      <p:ext uri="{BB962C8B-B14F-4D97-AF65-F5344CB8AC3E}">
        <p14:creationId xmlns:p14="http://schemas.microsoft.com/office/powerpoint/2010/main" val="424330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957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600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015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65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spTree>
    <p:extLst>
      <p:ext uri="{BB962C8B-B14F-4D97-AF65-F5344CB8AC3E}">
        <p14:creationId xmlns:p14="http://schemas.microsoft.com/office/powerpoint/2010/main" val="26532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B8DCD-BA61-4E1F-A7C0-E984DC4F8E7A}"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9CEFB2-1DEA-46E9-978E-67AFB1F0B1A9}"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09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5B8DCD-BA61-4E1F-A7C0-E984DC4F8E7A}"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9CEFB2-1DEA-46E9-978E-67AFB1F0B1A9}" type="slidenum">
              <a:rPr lang="en-IN" smtClean="0"/>
              <a:t>‹#›</a:t>
            </a:fld>
            <a:endParaRPr lang="en-IN"/>
          </a:p>
        </p:txBody>
      </p:sp>
    </p:spTree>
    <p:extLst>
      <p:ext uri="{BB962C8B-B14F-4D97-AF65-F5344CB8AC3E}">
        <p14:creationId xmlns:p14="http://schemas.microsoft.com/office/powerpoint/2010/main" val="267393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5B8DCD-BA61-4E1F-A7C0-E984DC4F8E7A}" type="datetimeFigureOut">
              <a:rPr lang="en-IN" smtClean="0"/>
              <a:t>24-11-2023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9CEFB2-1DEA-46E9-978E-67AFB1F0B1A9}"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60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5B8DCD-BA61-4E1F-A7C0-E984DC4F8E7A}" type="datetimeFigureOut">
              <a:rPr lang="en-IN" smtClean="0"/>
              <a:t>24-11-2023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89CEFB2-1DEA-46E9-978E-67AFB1F0B1A9}"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38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B8DCD-BA61-4E1F-A7C0-E984DC4F8E7A}" type="datetimeFigureOut">
              <a:rPr lang="en-IN" smtClean="0"/>
              <a:t>24-11-2023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89CEFB2-1DEA-46E9-978E-67AFB1F0B1A9}" type="slidenum">
              <a:rPr lang="en-IN" smtClean="0"/>
              <a:t>‹#›</a:t>
            </a:fld>
            <a:endParaRPr lang="en-IN"/>
          </a:p>
        </p:txBody>
      </p:sp>
    </p:spTree>
    <p:extLst>
      <p:ext uri="{BB962C8B-B14F-4D97-AF65-F5344CB8AC3E}">
        <p14:creationId xmlns:p14="http://schemas.microsoft.com/office/powerpoint/2010/main" val="392259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B8DCD-BA61-4E1F-A7C0-E984DC4F8E7A}"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9CEFB2-1DEA-46E9-978E-67AFB1F0B1A9}"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21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B8DCD-BA61-4E1F-A7C0-E984DC4F8E7A}"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9CEFB2-1DEA-46E9-978E-67AFB1F0B1A9}" type="slidenum">
              <a:rPr lang="en-IN" smtClean="0"/>
              <a:t>‹#›</a:t>
            </a:fld>
            <a:endParaRPr lang="en-IN"/>
          </a:p>
        </p:txBody>
      </p:sp>
    </p:spTree>
    <p:extLst>
      <p:ext uri="{BB962C8B-B14F-4D97-AF65-F5344CB8AC3E}">
        <p14:creationId xmlns:p14="http://schemas.microsoft.com/office/powerpoint/2010/main" val="7247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5B8DCD-BA61-4E1F-A7C0-E984DC4F8E7A}" type="datetimeFigureOut">
              <a:rPr lang="en-IN" smtClean="0"/>
              <a:t>24-11-2023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9CEFB2-1DEA-46E9-978E-67AFB1F0B1A9}" type="slidenum">
              <a:rPr lang="en-IN" smtClean="0"/>
              <a:t>‹#›</a:t>
            </a:fld>
            <a:endParaRPr lang="en-IN"/>
          </a:p>
        </p:txBody>
      </p:sp>
    </p:spTree>
    <p:extLst>
      <p:ext uri="{BB962C8B-B14F-4D97-AF65-F5344CB8AC3E}">
        <p14:creationId xmlns:p14="http://schemas.microsoft.com/office/powerpoint/2010/main" val="844827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Promoting </a:t>
            </a:r>
            <a:r>
              <a:rPr lang="en-US" sz="3600" dirty="0"/>
              <a:t>Civic Sense: Building a Better Community Together</a:t>
            </a:r>
            <a:endParaRPr lang="en-IN" sz="3600" dirty="0"/>
          </a:p>
        </p:txBody>
      </p:sp>
      <p:sp>
        <p:nvSpPr>
          <p:cNvPr id="3" name="Subtitle 2"/>
          <p:cNvSpPr>
            <a:spLocks noGrp="1"/>
          </p:cNvSpPr>
          <p:nvPr>
            <p:ph type="subTitle" idx="1"/>
          </p:nvPr>
        </p:nvSpPr>
        <p:spPr/>
        <p:txBody>
          <a:bodyPr/>
          <a:lstStyle/>
          <a:p>
            <a:r>
              <a:rPr lang="en-US" dirty="0" smtClean="0"/>
              <a:t>By </a:t>
            </a:r>
            <a:br>
              <a:rPr lang="en-US" dirty="0" smtClean="0"/>
            </a:br>
            <a:r>
              <a:rPr lang="en-US" dirty="0" smtClean="0"/>
              <a:t>Shiny Vincent</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18" y="5991560"/>
            <a:ext cx="1942345" cy="653939"/>
          </a:xfrm>
          <a:prstGeom prst="rect">
            <a:avLst/>
          </a:prstGeom>
        </p:spPr>
      </p:pic>
    </p:spTree>
    <p:extLst>
      <p:ext uri="{BB962C8B-B14F-4D97-AF65-F5344CB8AC3E}">
        <p14:creationId xmlns:p14="http://schemas.microsoft.com/office/powerpoint/2010/main" val="175010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IN" dirty="0"/>
          </a:p>
        </p:txBody>
      </p:sp>
      <p:sp>
        <p:nvSpPr>
          <p:cNvPr id="3" name="Content Placeholder 2"/>
          <p:cNvSpPr>
            <a:spLocks noGrp="1"/>
          </p:cNvSpPr>
          <p:nvPr>
            <p:ph idx="1"/>
          </p:nvPr>
        </p:nvSpPr>
        <p:spPr/>
        <p:txBody>
          <a:bodyPr/>
          <a:lstStyle/>
          <a:p>
            <a:r>
              <a:rPr lang="en-US" dirty="0" smtClean="0"/>
              <a:t>In </a:t>
            </a:r>
            <a:r>
              <a:rPr lang="en-US" dirty="0"/>
              <a:t>conclusion, civic sense is not just a concept; it's a powerful tool that can transform our communities and our lives</a:t>
            </a:r>
            <a:r>
              <a:rPr lang="en-US" dirty="0" smtClean="0"/>
              <a:t>.</a:t>
            </a:r>
          </a:p>
          <a:p>
            <a:r>
              <a:rPr lang="en-US" dirty="0" smtClean="0"/>
              <a:t> </a:t>
            </a:r>
            <a:r>
              <a:rPr lang="en-US" dirty="0"/>
              <a:t>By practicing good civic sense, we become stewards of our surroundings, enhancing our quality of life, building stronger bonds within our communities, and creating safer, more vibrant neighborhoods. </a:t>
            </a:r>
            <a:endParaRPr lang="en-US" dirty="0" smtClean="0"/>
          </a:p>
          <a:p>
            <a:r>
              <a:rPr lang="en-US" smtClean="0"/>
              <a:t> </a:t>
            </a:r>
            <a:r>
              <a:rPr lang="en-US" dirty="0"/>
              <a:t>let's be the change-makers, the role models, and the community builders. Let's embrace civic sense as a way of life, not just for ourselves but for the betterment of our communities.</a:t>
            </a:r>
            <a:endParaRPr lang="en-US" dirty="0" smtClean="0"/>
          </a:p>
        </p:txBody>
      </p:sp>
    </p:spTree>
    <p:extLst>
      <p:ext uri="{BB962C8B-B14F-4D97-AF65-F5344CB8AC3E}">
        <p14:creationId xmlns:p14="http://schemas.microsoft.com/office/powerpoint/2010/main" val="160306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Civic Sense?</a:t>
            </a:r>
            <a:br>
              <a:rPr lang="en-US" dirty="0"/>
            </a:br>
            <a:endParaRPr lang="en-IN" dirty="0"/>
          </a:p>
        </p:txBody>
      </p:sp>
      <p:sp>
        <p:nvSpPr>
          <p:cNvPr id="3" name="Content Placeholder 2"/>
          <p:cNvSpPr>
            <a:spLocks noGrp="1"/>
          </p:cNvSpPr>
          <p:nvPr>
            <p:ph idx="1"/>
          </p:nvPr>
        </p:nvSpPr>
        <p:spPr/>
        <p:txBody>
          <a:bodyPr/>
          <a:lstStyle/>
          <a:p>
            <a:pPr algn="r"/>
            <a:r>
              <a:rPr lang="en-US" dirty="0" smtClean="0"/>
              <a:t>Civic </a:t>
            </a:r>
            <a:r>
              <a:rPr lang="en-US" dirty="0"/>
              <a:t>sense is the responsible behavior and awareness of one's community and </a:t>
            </a:r>
            <a:r>
              <a:rPr lang="en-US" dirty="0" smtClean="0"/>
              <a:t>surroundings</a:t>
            </a:r>
          </a:p>
          <a:p>
            <a:pPr algn="r"/>
            <a:r>
              <a:rPr lang="en-US" dirty="0"/>
              <a:t>civic sense involves respecting public spaces and promoting a sense of belonging</a:t>
            </a:r>
            <a:r>
              <a:rPr lang="en-US" dirty="0" smtClean="0"/>
              <a:t>.</a:t>
            </a:r>
          </a:p>
          <a:p>
            <a:pPr algn="r"/>
            <a:r>
              <a:rPr lang="en-US" dirty="0" smtClean="0"/>
              <a:t>.</a:t>
            </a:r>
          </a:p>
          <a:p>
            <a:pPr algn="r"/>
            <a:endParaRPr lang="en-US" dirty="0"/>
          </a:p>
          <a:p>
            <a:endParaRPr lang="en-IN" dirty="0"/>
          </a:p>
        </p:txBody>
      </p:sp>
      <p:sp>
        <p:nvSpPr>
          <p:cNvPr id="5" name="Text Placeholder 4"/>
          <p:cNvSpPr>
            <a:spLocks noGrp="1"/>
          </p:cNvSpPr>
          <p:nvPr>
            <p:ph type="body" sz="half" idx="2"/>
          </p:nvPr>
        </p:nvSpPr>
        <p:spPr/>
        <p:txBody>
          <a:bodyPr/>
          <a:lstStyle/>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022" y="2576251"/>
            <a:ext cx="3348031" cy="3348031"/>
          </a:xfrm>
          <a:prstGeom prst="rect">
            <a:avLst/>
          </a:prstGeom>
        </p:spPr>
      </p:pic>
    </p:spTree>
    <p:extLst>
      <p:ext uri="{BB962C8B-B14F-4D97-AF65-F5344CB8AC3E}">
        <p14:creationId xmlns:p14="http://schemas.microsoft.com/office/powerpoint/2010/main" val="186096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Importance of Civic Sense</a:t>
            </a:r>
          </a:p>
        </p:txBody>
      </p:sp>
      <p:sp>
        <p:nvSpPr>
          <p:cNvPr id="3" name="Content Placeholder 2"/>
          <p:cNvSpPr>
            <a:spLocks noGrp="1"/>
          </p:cNvSpPr>
          <p:nvPr>
            <p:ph idx="1"/>
          </p:nvPr>
        </p:nvSpPr>
        <p:spPr/>
        <p:txBody>
          <a:bodyPr/>
          <a:lstStyle/>
          <a:p>
            <a:r>
              <a:rPr lang="en-US" b="1" dirty="0"/>
              <a:t>Enhances the Quality of Life</a:t>
            </a:r>
            <a:endParaRPr lang="en-US" dirty="0"/>
          </a:p>
          <a:p>
            <a:r>
              <a:rPr lang="en-US" dirty="0"/>
              <a:t>Think of your favorite park or playground. How much fun is it when it's clean and well-kept? Civic sense means making sure these public places are clean and nice for everyone to enjoy. When people take care of these places, it makes your community a better and more fun place to live.</a:t>
            </a:r>
          </a:p>
          <a:p>
            <a:endParaRPr lang="en-IN" dirty="0"/>
          </a:p>
        </p:txBody>
      </p:sp>
      <p:sp>
        <p:nvSpPr>
          <p:cNvPr id="4" name="Text Placeholder 3"/>
          <p:cNvSpPr>
            <a:spLocks noGrp="1"/>
          </p:cNvSpPr>
          <p:nvPr>
            <p:ph type="body" sz="half" idx="2"/>
          </p:nvPr>
        </p:nvSpPr>
        <p:spPr/>
        <p:txBody>
          <a:bodyPr/>
          <a:lstStyle/>
          <a:p>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811" y="2760134"/>
            <a:ext cx="3836438" cy="2964022"/>
          </a:xfrm>
          <a:prstGeom prst="rect">
            <a:avLst/>
          </a:prstGeom>
        </p:spPr>
      </p:pic>
    </p:spTree>
    <p:extLst>
      <p:ext uri="{BB962C8B-B14F-4D97-AF65-F5344CB8AC3E}">
        <p14:creationId xmlns:p14="http://schemas.microsoft.com/office/powerpoint/2010/main" val="333830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b="1" dirty="0"/>
              <a:t>Builds a Sense of Community</a:t>
            </a:r>
            <a:endParaRPr lang="en-US" dirty="0"/>
          </a:p>
          <a:p>
            <a:r>
              <a:rPr lang="en-US" dirty="0" smtClean="0"/>
              <a:t>Civic </a:t>
            </a:r>
            <a:r>
              <a:rPr lang="en-US" dirty="0"/>
              <a:t>sense promotes a sense of belonging and togetherness within a community. When individuals take responsibility for their surroundings, it fosters a feeling of unity. </a:t>
            </a:r>
            <a:endParaRPr lang="en-IN" dirty="0"/>
          </a:p>
        </p:txBody>
      </p:sp>
      <p:pic>
        <p:nvPicPr>
          <p:cNvPr id="2052" name="Picture 4" descr="Kudos! These Young Climate Activists Just Collected Over 300 Kg Plastic  Waste From Mumb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92" y="1710506"/>
            <a:ext cx="4856691" cy="313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7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3. Reduces Pollution and Littering</a:t>
            </a:r>
            <a:endParaRPr lang="en-IN" dirty="0"/>
          </a:p>
        </p:txBody>
      </p:sp>
      <p:sp>
        <p:nvSpPr>
          <p:cNvPr id="6" name="Content Placeholder 5"/>
          <p:cNvSpPr>
            <a:spLocks noGrp="1"/>
          </p:cNvSpPr>
          <p:nvPr>
            <p:ph idx="1"/>
          </p:nvPr>
        </p:nvSpPr>
        <p:spPr>
          <a:xfrm>
            <a:off x="5514309" y="4005330"/>
            <a:ext cx="5944680" cy="2150297"/>
          </a:xfrm>
        </p:spPr>
        <p:txBody>
          <a:bodyPr>
            <a:normAutofit fontScale="92500" lnSpcReduction="20000"/>
          </a:bodyPr>
          <a:lstStyle/>
          <a:p>
            <a:r>
              <a:rPr lang="en-US" dirty="0"/>
              <a:t>Civic sense plays a crucial role in reducing pollution and littering. Responsible disposal of waste and proper maintenance of public spaces help keep the environment clean. </a:t>
            </a:r>
            <a:endParaRPr lang="en-US" dirty="0" smtClean="0"/>
          </a:p>
          <a:p>
            <a:r>
              <a:rPr lang="en-US" dirty="0"/>
              <a:t>This not only benefits the community aesthetically but also reduces environmental damage and health hazards associated with pollution.</a:t>
            </a:r>
            <a:endParaRPr lang="en-IN" dirty="0"/>
          </a:p>
        </p:txBody>
      </p:sp>
      <p:pic>
        <p:nvPicPr>
          <p:cNvPr id="3074" name="Picture 2" descr="A Comparison of Clean and Dirty Street | Stock vector | Colou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8" y="2569336"/>
            <a:ext cx="4584880" cy="178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5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4. Creates </a:t>
            </a:r>
            <a:r>
              <a:rPr lang="en-IN" b="1" dirty="0" smtClean="0"/>
              <a:t>Safer Communities </a:t>
            </a:r>
            <a:endParaRPr lang="en-IN" dirty="0"/>
          </a:p>
        </p:txBody>
      </p:sp>
      <p:sp>
        <p:nvSpPr>
          <p:cNvPr id="3" name="Content Placeholder 2"/>
          <p:cNvSpPr>
            <a:spLocks noGrp="1"/>
          </p:cNvSpPr>
          <p:nvPr>
            <p:ph idx="1"/>
          </p:nvPr>
        </p:nvSpPr>
        <p:spPr/>
        <p:txBody>
          <a:bodyPr/>
          <a:lstStyle/>
          <a:p>
            <a:r>
              <a:rPr lang="en-US" dirty="0"/>
              <a:t>Civic sense contributes to safer neighborhoods. When people are engaged and aware of their surroundings, they are more likely to report suspicious activities and maintain security. </a:t>
            </a:r>
            <a:endParaRPr lang="en-US" dirty="0" smtClean="0"/>
          </a:p>
          <a:p>
            <a:r>
              <a:rPr lang="en-US" dirty="0"/>
              <a:t>Well-lit streets, maintained sidewalks, and active community participation help deter crime and create a safer living environment.</a:t>
            </a:r>
            <a:endParaRPr lang="en-IN" dirty="0"/>
          </a:p>
        </p:txBody>
      </p:sp>
    </p:spTree>
    <p:extLst>
      <p:ext uri="{BB962C8B-B14F-4D97-AF65-F5344CB8AC3E}">
        <p14:creationId xmlns:p14="http://schemas.microsoft.com/office/powerpoint/2010/main" val="250618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Enhanced Safety</a:t>
            </a:r>
            <a:r>
              <a:rPr lang="en-US" dirty="0"/>
              <a:t/>
            </a:r>
            <a:br>
              <a:rPr lang="en-US" dirty="0"/>
            </a:br>
            <a:endParaRPr lang="en-IN" dirty="0"/>
          </a:p>
        </p:txBody>
      </p:sp>
      <p:sp>
        <p:nvSpPr>
          <p:cNvPr id="3" name="Content Placeholder 2"/>
          <p:cNvSpPr>
            <a:spLocks noGrp="1"/>
          </p:cNvSpPr>
          <p:nvPr>
            <p:ph idx="1"/>
          </p:nvPr>
        </p:nvSpPr>
        <p:spPr>
          <a:xfrm>
            <a:off x="5653824" y="2627290"/>
            <a:ext cx="5822321" cy="5025862"/>
          </a:xfrm>
        </p:spPr>
        <p:txBody>
          <a:bodyPr/>
          <a:lstStyle/>
          <a:p>
            <a:r>
              <a:rPr lang="en-US" dirty="0" smtClean="0"/>
              <a:t>Civic </a:t>
            </a:r>
            <a:r>
              <a:rPr lang="en-US" dirty="0"/>
              <a:t>sense is like having traffic rules that keep us safe. When we follow these rules and be cautious, it reduces accidents and keeps us, our friends, and family safe. It's like a shield that protects us from harm on the road and in our neighborhoods.</a:t>
            </a:r>
          </a:p>
          <a:p>
            <a:endParaRPr lang="en-US" dirty="0"/>
          </a:p>
        </p:txBody>
      </p:sp>
      <p:pic>
        <p:nvPicPr>
          <p:cNvPr id="4098" name="Picture 2" descr="Go Signal Stock Photos and Image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90" y="1707434"/>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6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Better Infrastructure</a:t>
            </a:r>
            <a:endParaRPr lang="en-IN" dirty="0"/>
          </a:p>
        </p:txBody>
      </p:sp>
      <p:sp>
        <p:nvSpPr>
          <p:cNvPr id="3" name="Content Placeholder 2"/>
          <p:cNvSpPr>
            <a:spLocks noGrp="1"/>
          </p:cNvSpPr>
          <p:nvPr>
            <p:ph idx="1"/>
          </p:nvPr>
        </p:nvSpPr>
        <p:spPr>
          <a:xfrm>
            <a:off x="1327566" y="3028038"/>
            <a:ext cx="4030045" cy="2345337"/>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Imagine </a:t>
            </a:r>
            <a:r>
              <a:rPr lang="en-US" dirty="0">
                <a:latin typeface="Times New Roman" panose="02020603050405020304" pitchFamily="18" charset="0"/>
                <a:cs typeface="Times New Roman" panose="02020603050405020304" pitchFamily="18" charset="0"/>
              </a:rPr>
              <a:t>civic sense as a magic wand that helps fix and maintain things like roads, buildings, and public facilities. When people care for these things and don't damage them, it means we have better and safer places to live, study, and play.</a:t>
            </a:r>
          </a:p>
          <a:p>
            <a:endParaRPr lang="en-IN" dirty="0"/>
          </a:p>
        </p:txBody>
      </p:sp>
      <p:pic>
        <p:nvPicPr>
          <p:cNvPr id="5122" name="Picture 2" descr="Which is the best road in Bangalore to drive on?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2477774"/>
            <a:ext cx="573405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9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Hygiene and Sanitation</a:t>
            </a:r>
            <a:endParaRPr lang="en-IN" dirty="0"/>
          </a:p>
        </p:txBody>
      </p:sp>
      <p:sp>
        <p:nvSpPr>
          <p:cNvPr id="3" name="Content Placeholder 2"/>
          <p:cNvSpPr>
            <a:spLocks noGrp="1"/>
          </p:cNvSpPr>
          <p:nvPr>
            <p:ph idx="1"/>
          </p:nvPr>
        </p:nvSpPr>
        <p:spPr/>
        <p:txBody>
          <a:bodyPr/>
          <a:lstStyle/>
          <a:p>
            <a:r>
              <a:rPr lang="en-US" dirty="0" smtClean="0"/>
              <a:t>Think of civic sense like a guardian angel for our surroundings, just like we watch over our homes. </a:t>
            </a:r>
          </a:p>
          <a:p>
            <a:r>
              <a:rPr lang="en-US" dirty="0" smtClean="0"/>
              <a:t>When we use dustbins and don't throw trash around, we're keeping our parks, streets, and public areas clean and healthy. This is like a protective shield against dirt and germs, creating a safer and more enjoyable place for our families and friends to spend time in.</a:t>
            </a:r>
          </a:p>
          <a:p>
            <a:endParaRPr lang="en-IN" dirty="0" smtClean="0"/>
          </a:p>
          <a:p>
            <a:endParaRPr lang="en-IN" dirty="0"/>
          </a:p>
        </p:txBody>
      </p:sp>
    </p:spTree>
    <p:extLst>
      <p:ext uri="{BB962C8B-B14F-4D97-AF65-F5344CB8AC3E}">
        <p14:creationId xmlns:p14="http://schemas.microsoft.com/office/powerpoint/2010/main" val="20256125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TotalTime>
  <Words>525</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Promoting Civic Sense: Building a Better Community Together</vt:lpstr>
      <vt:lpstr>What is Civic Sense? </vt:lpstr>
      <vt:lpstr>Importance of Civic Sense</vt:lpstr>
      <vt:lpstr>PowerPoint Presentation</vt:lpstr>
      <vt:lpstr>3. Reduces Pollution and Littering</vt:lpstr>
      <vt:lpstr>4. Creates Safer Communities </vt:lpstr>
      <vt:lpstr>Enhanced Safety </vt:lpstr>
      <vt:lpstr>Better Infrastructure</vt:lpstr>
      <vt:lpstr>Hygiene and Sanitation</vt:lpstr>
      <vt:lpstr>Conclusion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Civic Sense: Building a Better Community Together</dc:title>
  <dc:creator>Admin</dc:creator>
  <cp:lastModifiedBy>Admin</cp:lastModifiedBy>
  <cp:revision>8</cp:revision>
  <dcterms:created xsi:type="dcterms:W3CDTF">2023-10-18T10:35:09Z</dcterms:created>
  <dcterms:modified xsi:type="dcterms:W3CDTF">2023-11-24T07:20:44Z</dcterms:modified>
</cp:coreProperties>
</file>