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9" r:id="rId3"/>
    <p:sldId id="260" r:id="rId4"/>
    <p:sldId id="261" r:id="rId5"/>
    <p:sldId id="264" r:id="rId6"/>
    <p:sldId id="265" r:id="rId7"/>
    <p:sldId id="269" r:id="rId8"/>
    <p:sldId id="267" r:id="rId9"/>
    <p:sldId id="273" r:id="rId10"/>
    <p:sldId id="270" r:id="rId11"/>
    <p:sldId id="271" r:id="rId12"/>
    <p:sldId id="272" r:id="rId13"/>
    <p:sldId id="274" r:id="rId14"/>
    <p:sldId id="275" r:id="rId15"/>
    <p:sldId id="276" r:id="rId16"/>
    <p:sldId id="277" r:id="rId17"/>
    <p:sldId id="279" r:id="rId18"/>
    <p:sldId id="280" r:id="rId19"/>
    <p:sldId id="281" r:id="rId20"/>
    <p:sldId id="282" r:id="rId21"/>
    <p:sldId id="283" r:id="rId22"/>
    <p:sldId id="258" r:id="rId2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BA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C64718-1734-4F35-9220-27BC3317755C}" v="13" dt="2023-10-20T15:56:15.6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co Kole" userId="82dd683392fd3f2d" providerId="LiveId" clId="{DCC64718-1734-4F35-9220-27BC3317755C}"/>
    <pc:docChg chg="undo custSel addSld delSld modSld sldOrd">
      <pc:chgData name="Marco Kole" userId="82dd683392fd3f2d" providerId="LiveId" clId="{DCC64718-1734-4F35-9220-27BC3317755C}" dt="2023-10-20T16:44:27.696" v="347"/>
      <pc:docMkLst>
        <pc:docMk/>
      </pc:docMkLst>
      <pc:sldChg chg="addSp delSp modSp mod">
        <pc:chgData name="Marco Kole" userId="82dd683392fd3f2d" providerId="LiveId" clId="{DCC64718-1734-4F35-9220-27BC3317755C}" dt="2023-10-20T15:38:04.132" v="86" actId="962"/>
        <pc:sldMkLst>
          <pc:docMk/>
          <pc:sldMk cId="295077301" sldId="256"/>
        </pc:sldMkLst>
        <pc:picChg chg="add mod">
          <ac:chgData name="Marco Kole" userId="82dd683392fd3f2d" providerId="LiveId" clId="{DCC64718-1734-4F35-9220-27BC3317755C}" dt="2023-10-20T15:38:04.132" v="86" actId="962"/>
          <ac:picMkLst>
            <pc:docMk/>
            <pc:sldMk cId="295077301" sldId="256"/>
            <ac:picMk id="3" creationId="{80E07125-5C0C-2A76-B71B-37F940FA4A5C}"/>
          </ac:picMkLst>
        </pc:picChg>
        <pc:picChg chg="del">
          <ac:chgData name="Marco Kole" userId="82dd683392fd3f2d" providerId="LiveId" clId="{DCC64718-1734-4F35-9220-27BC3317755C}" dt="2023-10-20T15:37:33.993" v="79" actId="478"/>
          <ac:picMkLst>
            <pc:docMk/>
            <pc:sldMk cId="295077301" sldId="256"/>
            <ac:picMk id="5" creationId="{C6F69E71-8DE4-B09A-9B07-5B23A19AF06C}"/>
          </ac:picMkLst>
        </pc:picChg>
      </pc:sldChg>
      <pc:sldChg chg="modSp mod">
        <pc:chgData name="Marco Kole" userId="82dd683392fd3f2d" providerId="LiveId" clId="{DCC64718-1734-4F35-9220-27BC3317755C}" dt="2023-10-20T16:44:27.696" v="347"/>
        <pc:sldMkLst>
          <pc:docMk/>
          <pc:sldMk cId="3068349357" sldId="257"/>
        </pc:sldMkLst>
        <pc:spChg chg="mod">
          <ac:chgData name="Marco Kole" userId="82dd683392fd3f2d" providerId="LiveId" clId="{DCC64718-1734-4F35-9220-27BC3317755C}" dt="2023-10-20T16:44:20.645" v="346"/>
          <ac:spMkLst>
            <pc:docMk/>
            <pc:sldMk cId="3068349357" sldId="257"/>
            <ac:spMk id="2" creationId="{8A69C916-1EA5-7E2A-7798-F03C280E135C}"/>
          </ac:spMkLst>
        </pc:spChg>
        <pc:spChg chg="mod">
          <ac:chgData name="Marco Kole" userId="82dd683392fd3f2d" providerId="LiveId" clId="{DCC64718-1734-4F35-9220-27BC3317755C}" dt="2023-10-20T16:44:27.696" v="347"/>
          <ac:spMkLst>
            <pc:docMk/>
            <pc:sldMk cId="3068349357" sldId="257"/>
            <ac:spMk id="3" creationId="{D62A176F-47F3-707F-07E1-C87B31978E2C}"/>
          </ac:spMkLst>
        </pc:spChg>
      </pc:sldChg>
      <pc:sldChg chg="addSp delSp modSp mod">
        <pc:chgData name="Marco Kole" userId="82dd683392fd3f2d" providerId="LiveId" clId="{DCC64718-1734-4F35-9220-27BC3317755C}" dt="2023-10-20T15:36:25.012" v="78" actId="26606"/>
        <pc:sldMkLst>
          <pc:docMk/>
          <pc:sldMk cId="1009290738" sldId="258"/>
        </pc:sldMkLst>
        <pc:spChg chg="del">
          <ac:chgData name="Marco Kole" userId="82dd683392fd3f2d" providerId="LiveId" clId="{DCC64718-1734-4F35-9220-27BC3317755C}" dt="2023-10-20T15:36:25.012" v="78" actId="26606"/>
          <ac:spMkLst>
            <pc:docMk/>
            <pc:sldMk cId="1009290738" sldId="258"/>
            <ac:spMk id="19" creationId="{37C89E4B-3C9F-44B9-8B86-D9E3D112D8EC}"/>
          </ac:spMkLst>
        </pc:spChg>
        <pc:spChg chg="add">
          <ac:chgData name="Marco Kole" userId="82dd683392fd3f2d" providerId="LiveId" clId="{DCC64718-1734-4F35-9220-27BC3317755C}" dt="2023-10-20T15:36:25.012" v="78" actId="26606"/>
          <ac:spMkLst>
            <pc:docMk/>
            <pc:sldMk cId="1009290738" sldId="258"/>
            <ac:spMk id="28" creationId="{37C89E4B-3C9F-44B9-8B86-D9E3D112D8EC}"/>
          </ac:spMkLst>
        </pc:spChg>
        <pc:picChg chg="add mod ord">
          <ac:chgData name="Marco Kole" userId="82dd683392fd3f2d" providerId="LiveId" clId="{DCC64718-1734-4F35-9220-27BC3317755C}" dt="2023-10-20T15:36:25.012" v="78" actId="26606"/>
          <ac:picMkLst>
            <pc:docMk/>
            <pc:sldMk cId="1009290738" sldId="258"/>
            <ac:picMk id="4" creationId="{F8214643-1A05-AE13-6D6C-6FC9A5ABBB19}"/>
          </ac:picMkLst>
        </pc:picChg>
        <pc:picChg chg="del mod">
          <ac:chgData name="Marco Kole" userId="82dd683392fd3f2d" providerId="LiveId" clId="{DCC64718-1734-4F35-9220-27BC3317755C}" dt="2023-10-20T15:36:12.297" v="76" actId="478"/>
          <ac:picMkLst>
            <pc:docMk/>
            <pc:sldMk cId="1009290738" sldId="258"/>
            <ac:picMk id="14" creationId="{159223C4-5427-0109-96F3-5C4D53D11908}"/>
          </ac:picMkLst>
        </pc:picChg>
        <pc:cxnChg chg="del">
          <ac:chgData name="Marco Kole" userId="82dd683392fd3f2d" providerId="LiveId" clId="{DCC64718-1734-4F35-9220-27BC3317755C}" dt="2023-10-20T15:36:25.012" v="78" actId="26606"/>
          <ac:cxnSpMkLst>
            <pc:docMk/>
            <pc:sldMk cId="1009290738" sldId="258"/>
            <ac:cxnSpMk id="21" creationId="{AA2EAA10-076F-46BD-8F0F-B9A2FB77A85C}"/>
          </ac:cxnSpMkLst>
        </pc:cxnChg>
        <pc:cxnChg chg="del">
          <ac:chgData name="Marco Kole" userId="82dd683392fd3f2d" providerId="LiveId" clId="{DCC64718-1734-4F35-9220-27BC3317755C}" dt="2023-10-20T15:36:25.012" v="78" actId="26606"/>
          <ac:cxnSpMkLst>
            <pc:docMk/>
            <pc:sldMk cId="1009290738" sldId="258"/>
            <ac:cxnSpMk id="23" creationId="{D891E407-403B-4764-86C9-33A56D3BCAA3}"/>
          </ac:cxnSpMkLst>
        </pc:cxnChg>
        <pc:cxnChg chg="add">
          <ac:chgData name="Marco Kole" userId="82dd683392fd3f2d" providerId="LiveId" clId="{DCC64718-1734-4F35-9220-27BC3317755C}" dt="2023-10-20T15:36:25.012" v="78" actId="26606"/>
          <ac:cxnSpMkLst>
            <pc:docMk/>
            <pc:sldMk cId="1009290738" sldId="258"/>
            <ac:cxnSpMk id="30" creationId="{AA2EAA10-076F-46BD-8F0F-B9A2FB77A85C}"/>
          </ac:cxnSpMkLst>
        </pc:cxnChg>
        <pc:cxnChg chg="add">
          <ac:chgData name="Marco Kole" userId="82dd683392fd3f2d" providerId="LiveId" clId="{DCC64718-1734-4F35-9220-27BC3317755C}" dt="2023-10-20T15:36:25.012" v="78" actId="26606"/>
          <ac:cxnSpMkLst>
            <pc:docMk/>
            <pc:sldMk cId="1009290738" sldId="258"/>
            <ac:cxnSpMk id="32" creationId="{D891E407-403B-4764-86C9-33A56D3BCAA3}"/>
          </ac:cxnSpMkLst>
        </pc:cxnChg>
      </pc:sldChg>
      <pc:sldChg chg="modSp mod">
        <pc:chgData name="Marco Kole" userId="82dd683392fd3f2d" providerId="LiveId" clId="{DCC64718-1734-4F35-9220-27BC3317755C}" dt="2023-10-20T15:52:14.898" v="229" actId="113"/>
        <pc:sldMkLst>
          <pc:docMk/>
          <pc:sldMk cId="224096909" sldId="259"/>
        </pc:sldMkLst>
        <pc:spChg chg="mod">
          <ac:chgData name="Marco Kole" userId="82dd683392fd3f2d" providerId="LiveId" clId="{DCC64718-1734-4F35-9220-27BC3317755C}" dt="2023-10-20T15:52:14.898" v="229" actId="113"/>
          <ac:spMkLst>
            <pc:docMk/>
            <pc:sldMk cId="224096909" sldId="259"/>
            <ac:spMk id="2" creationId="{8A69C916-1EA5-7E2A-7798-F03C280E135C}"/>
          </ac:spMkLst>
        </pc:spChg>
        <pc:spChg chg="mod">
          <ac:chgData name="Marco Kole" userId="82dd683392fd3f2d" providerId="LiveId" clId="{DCC64718-1734-4F35-9220-27BC3317755C}" dt="2023-10-20T15:40:42.563" v="88" actId="207"/>
          <ac:spMkLst>
            <pc:docMk/>
            <pc:sldMk cId="224096909" sldId="259"/>
            <ac:spMk id="7" creationId="{BF44F047-F0E9-BBE3-92F3-C53AFC33A28D}"/>
          </ac:spMkLst>
        </pc:spChg>
      </pc:sldChg>
      <pc:sldChg chg="modSp mod">
        <pc:chgData name="Marco Kole" userId="82dd683392fd3f2d" providerId="LiveId" clId="{DCC64718-1734-4F35-9220-27BC3317755C}" dt="2023-10-20T15:52:09.372" v="228" actId="113"/>
        <pc:sldMkLst>
          <pc:docMk/>
          <pc:sldMk cId="4154255017" sldId="260"/>
        </pc:sldMkLst>
        <pc:spChg chg="mod">
          <ac:chgData name="Marco Kole" userId="82dd683392fd3f2d" providerId="LiveId" clId="{DCC64718-1734-4F35-9220-27BC3317755C}" dt="2023-10-20T15:52:09.372" v="228" actId="113"/>
          <ac:spMkLst>
            <pc:docMk/>
            <pc:sldMk cId="4154255017" sldId="260"/>
            <ac:spMk id="3" creationId="{55CAA242-C37A-0BEC-C575-329A1BFB0BFE}"/>
          </ac:spMkLst>
        </pc:spChg>
        <pc:spChg chg="mod">
          <ac:chgData name="Marco Kole" userId="82dd683392fd3f2d" providerId="LiveId" clId="{DCC64718-1734-4F35-9220-27BC3317755C}" dt="2023-10-20T15:42:10.976" v="92" actId="207"/>
          <ac:spMkLst>
            <pc:docMk/>
            <pc:sldMk cId="4154255017" sldId="260"/>
            <ac:spMk id="7" creationId="{BF44F047-F0E9-BBE3-92F3-C53AFC33A28D}"/>
          </ac:spMkLst>
        </pc:spChg>
      </pc:sldChg>
      <pc:sldChg chg="addSp delSp modSp mod ord">
        <pc:chgData name="Marco Kole" userId="82dd683392fd3f2d" providerId="LiveId" clId="{DCC64718-1734-4F35-9220-27BC3317755C}" dt="2023-10-20T15:44:20.777" v="127" actId="1076"/>
        <pc:sldMkLst>
          <pc:docMk/>
          <pc:sldMk cId="1589011113" sldId="261"/>
        </pc:sldMkLst>
        <pc:spChg chg="del">
          <ac:chgData name="Marco Kole" userId="82dd683392fd3f2d" providerId="LiveId" clId="{DCC64718-1734-4F35-9220-27BC3317755C}" dt="2023-10-20T15:43:59.938" v="123" actId="478"/>
          <ac:spMkLst>
            <pc:docMk/>
            <pc:sldMk cId="1589011113" sldId="261"/>
            <ac:spMk id="2" creationId="{8A69C916-1EA5-7E2A-7798-F03C280E135C}"/>
          </ac:spMkLst>
        </pc:spChg>
        <pc:spChg chg="add del mod">
          <ac:chgData name="Marco Kole" userId="82dd683392fd3f2d" providerId="LiveId" clId="{DCC64718-1734-4F35-9220-27BC3317755C}" dt="2023-10-20T15:44:03.214" v="124" actId="478"/>
          <ac:spMkLst>
            <pc:docMk/>
            <pc:sldMk cId="1589011113" sldId="261"/>
            <ac:spMk id="4" creationId="{0FA5556E-CAA7-92B7-1E62-7D9A4F6D747D}"/>
          </ac:spMkLst>
        </pc:spChg>
        <pc:picChg chg="add mod">
          <ac:chgData name="Marco Kole" userId="82dd683392fd3f2d" providerId="LiveId" clId="{DCC64718-1734-4F35-9220-27BC3317755C}" dt="2023-10-20T15:44:20.777" v="127" actId="1076"/>
          <ac:picMkLst>
            <pc:docMk/>
            <pc:sldMk cId="1589011113" sldId="261"/>
            <ac:picMk id="5" creationId="{82D70BF4-6685-0062-4FCA-6693F0F472E3}"/>
          </ac:picMkLst>
        </pc:picChg>
      </pc:sldChg>
      <pc:sldChg chg="del">
        <pc:chgData name="Marco Kole" userId="82dd683392fd3f2d" providerId="LiveId" clId="{DCC64718-1734-4F35-9220-27BC3317755C}" dt="2023-10-20T15:46:52.720" v="149" actId="47"/>
        <pc:sldMkLst>
          <pc:docMk/>
          <pc:sldMk cId="3694663054" sldId="262"/>
        </pc:sldMkLst>
      </pc:sldChg>
      <pc:sldChg chg="addSp delSp modSp add mod">
        <pc:chgData name="Marco Kole" userId="82dd683392fd3f2d" providerId="LiveId" clId="{DCC64718-1734-4F35-9220-27BC3317755C}" dt="2023-10-20T15:47:19.063" v="154" actId="1076"/>
        <pc:sldMkLst>
          <pc:docMk/>
          <pc:sldMk cId="1893771404" sldId="263"/>
        </pc:sldMkLst>
        <pc:spChg chg="del">
          <ac:chgData name="Marco Kole" userId="82dd683392fd3f2d" providerId="LiveId" clId="{DCC64718-1734-4F35-9220-27BC3317755C}" dt="2023-10-20T15:46:58.882" v="150" actId="478"/>
          <ac:spMkLst>
            <pc:docMk/>
            <pc:sldMk cId="1893771404" sldId="263"/>
            <ac:spMk id="2" creationId="{8A69C916-1EA5-7E2A-7798-F03C280E135C}"/>
          </ac:spMkLst>
        </pc:spChg>
        <pc:spChg chg="add del mod">
          <ac:chgData name="Marco Kole" userId="82dd683392fd3f2d" providerId="LiveId" clId="{DCC64718-1734-4F35-9220-27BC3317755C}" dt="2023-10-20T15:47:01.506" v="151" actId="478"/>
          <ac:spMkLst>
            <pc:docMk/>
            <pc:sldMk cId="1893771404" sldId="263"/>
            <ac:spMk id="4" creationId="{6DEB82B6-626F-518B-DE22-4455C36A7E14}"/>
          </ac:spMkLst>
        </pc:spChg>
        <pc:picChg chg="add mod">
          <ac:chgData name="Marco Kole" userId="82dd683392fd3f2d" providerId="LiveId" clId="{DCC64718-1734-4F35-9220-27BC3317755C}" dt="2023-10-20T15:47:19.063" v="154" actId="1076"/>
          <ac:picMkLst>
            <pc:docMk/>
            <pc:sldMk cId="1893771404" sldId="263"/>
            <ac:picMk id="5" creationId="{148680AA-A9CC-E35B-ACE3-53C114A53359}"/>
          </ac:picMkLst>
        </pc:picChg>
      </pc:sldChg>
      <pc:sldChg chg="addSp delSp modSp add mod">
        <pc:chgData name="Marco Kole" userId="82dd683392fd3f2d" providerId="LiveId" clId="{DCC64718-1734-4F35-9220-27BC3317755C}" dt="2023-10-20T15:44:53.908" v="132" actId="14100"/>
        <pc:sldMkLst>
          <pc:docMk/>
          <pc:sldMk cId="3084224969" sldId="264"/>
        </pc:sldMkLst>
        <pc:picChg chg="add mod">
          <ac:chgData name="Marco Kole" userId="82dd683392fd3f2d" providerId="LiveId" clId="{DCC64718-1734-4F35-9220-27BC3317755C}" dt="2023-10-20T15:44:53.908" v="132" actId="14100"/>
          <ac:picMkLst>
            <pc:docMk/>
            <pc:sldMk cId="3084224969" sldId="264"/>
            <ac:picMk id="2" creationId="{C57DF75C-62E5-31C6-1C5A-FD16D2D1260D}"/>
          </ac:picMkLst>
        </pc:picChg>
        <pc:picChg chg="del">
          <ac:chgData name="Marco Kole" userId="82dd683392fd3f2d" providerId="LiveId" clId="{DCC64718-1734-4F35-9220-27BC3317755C}" dt="2023-10-20T15:44:41.097" v="129" actId="478"/>
          <ac:picMkLst>
            <pc:docMk/>
            <pc:sldMk cId="3084224969" sldId="264"/>
            <ac:picMk id="5" creationId="{82D70BF4-6685-0062-4FCA-6693F0F472E3}"/>
          </ac:picMkLst>
        </pc:picChg>
      </pc:sldChg>
      <pc:sldChg chg="addSp delSp modSp add mod">
        <pc:chgData name="Marco Kole" userId="82dd683392fd3f2d" providerId="LiveId" clId="{DCC64718-1734-4F35-9220-27BC3317755C}" dt="2023-10-20T15:45:32.577" v="138" actId="1076"/>
        <pc:sldMkLst>
          <pc:docMk/>
          <pc:sldMk cId="799251319" sldId="265"/>
        </pc:sldMkLst>
        <pc:picChg chg="del">
          <ac:chgData name="Marco Kole" userId="82dd683392fd3f2d" providerId="LiveId" clId="{DCC64718-1734-4F35-9220-27BC3317755C}" dt="2023-10-20T15:45:10.771" v="134" actId="478"/>
          <ac:picMkLst>
            <pc:docMk/>
            <pc:sldMk cId="799251319" sldId="265"/>
            <ac:picMk id="2" creationId="{C57DF75C-62E5-31C6-1C5A-FD16D2D1260D}"/>
          </ac:picMkLst>
        </pc:picChg>
        <pc:picChg chg="add mod">
          <ac:chgData name="Marco Kole" userId="82dd683392fd3f2d" providerId="LiveId" clId="{DCC64718-1734-4F35-9220-27BC3317755C}" dt="2023-10-20T15:45:32.577" v="138" actId="1076"/>
          <ac:picMkLst>
            <pc:docMk/>
            <pc:sldMk cId="799251319" sldId="265"/>
            <ac:picMk id="3" creationId="{B4A9C7B7-20BC-4DCA-D4BC-67DE6FE13B76}"/>
          </ac:picMkLst>
        </pc:picChg>
      </pc:sldChg>
      <pc:sldChg chg="addSp delSp modSp add mod">
        <pc:chgData name="Marco Kole" userId="82dd683392fd3f2d" providerId="LiveId" clId="{DCC64718-1734-4F35-9220-27BC3317755C}" dt="2023-10-20T15:53:00.397" v="239" actId="113"/>
        <pc:sldMkLst>
          <pc:docMk/>
          <pc:sldMk cId="2735144602" sldId="266"/>
        </pc:sldMkLst>
        <pc:spChg chg="add mod">
          <ac:chgData name="Marco Kole" userId="82dd683392fd3f2d" providerId="LiveId" clId="{DCC64718-1734-4F35-9220-27BC3317755C}" dt="2023-10-20T15:53:00.397" v="239" actId="113"/>
          <ac:spMkLst>
            <pc:docMk/>
            <pc:sldMk cId="2735144602" sldId="266"/>
            <ac:spMk id="4" creationId="{469821B2-22A6-644B-4A9A-0961254598EE}"/>
          </ac:spMkLst>
        </pc:spChg>
        <pc:picChg chg="add mod">
          <ac:chgData name="Marco Kole" userId="82dd683392fd3f2d" providerId="LiveId" clId="{DCC64718-1734-4F35-9220-27BC3317755C}" dt="2023-10-20T15:46:08.423" v="142" actId="1076"/>
          <ac:picMkLst>
            <pc:docMk/>
            <pc:sldMk cId="2735144602" sldId="266"/>
            <ac:picMk id="2" creationId="{528815DB-A3E9-8D43-B254-D398FB8047E0}"/>
          </ac:picMkLst>
        </pc:picChg>
        <pc:picChg chg="del">
          <ac:chgData name="Marco Kole" userId="82dd683392fd3f2d" providerId="LiveId" clId="{DCC64718-1734-4F35-9220-27BC3317755C}" dt="2023-10-20T15:45:56.647" v="140" actId="478"/>
          <ac:picMkLst>
            <pc:docMk/>
            <pc:sldMk cId="2735144602" sldId="266"/>
            <ac:picMk id="3" creationId="{B4A9C7B7-20BC-4DCA-D4BC-67DE6FE13B76}"/>
          </ac:picMkLst>
        </pc:picChg>
      </pc:sldChg>
      <pc:sldChg chg="addSp delSp modSp add mod">
        <pc:chgData name="Marco Kole" userId="82dd683392fd3f2d" providerId="LiveId" clId="{DCC64718-1734-4F35-9220-27BC3317755C}" dt="2023-10-20T15:47:46.756" v="159" actId="1076"/>
        <pc:sldMkLst>
          <pc:docMk/>
          <pc:sldMk cId="768273048" sldId="267"/>
        </pc:sldMkLst>
        <pc:picChg chg="add mod">
          <ac:chgData name="Marco Kole" userId="82dd683392fd3f2d" providerId="LiveId" clId="{DCC64718-1734-4F35-9220-27BC3317755C}" dt="2023-10-20T15:47:46.756" v="159" actId="1076"/>
          <ac:picMkLst>
            <pc:docMk/>
            <pc:sldMk cId="768273048" sldId="267"/>
            <ac:picMk id="2" creationId="{5800E928-193C-B4FD-6B83-893EB939DAF2}"/>
          </ac:picMkLst>
        </pc:picChg>
        <pc:picChg chg="del">
          <ac:chgData name="Marco Kole" userId="82dd683392fd3f2d" providerId="LiveId" clId="{DCC64718-1734-4F35-9220-27BC3317755C}" dt="2023-10-20T15:47:36.470" v="156" actId="478"/>
          <ac:picMkLst>
            <pc:docMk/>
            <pc:sldMk cId="768273048" sldId="267"/>
            <ac:picMk id="5" creationId="{148680AA-A9CC-E35B-ACE3-53C114A53359}"/>
          </ac:picMkLst>
        </pc:picChg>
      </pc:sldChg>
      <pc:sldChg chg="add del">
        <pc:chgData name="Marco Kole" userId="82dd683392fd3f2d" providerId="LiveId" clId="{DCC64718-1734-4F35-9220-27BC3317755C}" dt="2023-10-20T15:56:01.004" v="307" actId="47"/>
        <pc:sldMkLst>
          <pc:docMk/>
          <pc:sldMk cId="27835835" sldId="268"/>
        </pc:sldMkLst>
      </pc:sldChg>
      <pc:sldChg chg="addSp delSp modSp add mod ord">
        <pc:chgData name="Marco Kole" userId="82dd683392fd3f2d" providerId="LiveId" clId="{DCC64718-1734-4F35-9220-27BC3317755C}" dt="2023-10-20T15:52:50.797" v="238" actId="113"/>
        <pc:sldMkLst>
          <pc:docMk/>
          <pc:sldMk cId="3773155742" sldId="269"/>
        </pc:sldMkLst>
        <pc:spChg chg="mod">
          <ac:chgData name="Marco Kole" userId="82dd683392fd3f2d" providerId="LiveId" clId="{DCC64718-1734-4F35-9220-27BC3317755C}" dt="2023-10-20T15:52:50.797" v="238" actId="113"/>
          <ac:spMkLst>
            <pc:docMk/>
            <pc:sldMk cId="3773155742" sldId="269"/>
            <ac:spMk id="4" creationId="{469821B2-22A6-644B-4A9A-0961254598EE}"/>
          </ac:spMkLst>
        </pc:spChg>
        <pc:picChg chg="del">
          <ac:chgData name="Marco Kole" userId="82dd683392fd3f2d" providerId="LiveId" clId="{DCC64718-1734-4F35-9220-27BC3317755C}" dt="2023-10-20T15:48:20.787" v="164" actId="478"/>
          <ac:picMkLst>
            <pc:docMk/>
            <pc:sldMk cId="3773155742" sldId="269"/>
            <ac:picMk id="2" creationId="{528815DB-A3E9-8D43-B254-D398FB8047E0}"/>
          </ac:picMkLst>
        </pc:picChg>
        <pc:picChg chg="add mod">
          <ac:chgData name="Marco Kole" userId="82dd683392fd3f2d" providerId="LiveId" clId="{DCC64718-1734-4F35-9220-27BC3317755C}" dt="2023-10-20T15:48:34.805" v="168" actId="1076"/>
          <ac:picMkLst>
            <pc:docMk/>
            <pc:sldMk cId="3773155742" sldId="269"/>
            <ac:picMk id="3" creationId="{BE7D216F-7419-B037-BD11-6303A6173894}"/>
          </ac:picMkLst>
        </pc:picChg>
      </pc:sldChg>
      <pc:sldChg chg="addSp delSp modSp add mod ord">
        <pc:chgData name="Marco Kole" userId="82dd683392fd3f2d" providerId="LiveId" clId="{DCC64718-1734-4F35-9220-27BC3317755C}" dt="2023-10-20T15:51:59.275" v="227" actId="113"/>
        <pc:sldMkLst>
          <pc:docMk/>
          <pc:sldMk cId="2509380056" sldId="270"/>
        </pc:sldMkLst>
        <pc:spChg chg="mod">
          <ac:chgData name="Marco Kole" userId="82dd683392fd3f2d" providerId="LiveId" clId="{DCC64718-1734-4F35-9220-27BC3317755C}" dt="2023-10-20T15:51:59.275" v="227" actId="113"/>
          <ac:spMkLst>
            <pc:docMk/>
            <pc:sldMk cId="2509380056" sldId="270"/>
            <ac:spMk id="2" creationId="{8A69C916-1EA5-7E2A-7798-F03C280E135C}"/>
          </ac:spMkLst>
        </pc:spChg>
        <pc:spChg chg="del">
          <ac:chgData name="Marco Kole" userId="82dd683392fd3f2d" providerId="LiveId" clId="{DCC64718-1734-4F35-9220-27BC3317755C}" dt="2023-10-20T15:50:46.344" v="205" actId="478"/>
          <ac:spMkLst>
            <pc:docMk/>
            <pc:sldMk cId="2509380056" sldId="270"/>
            <ac:spMk id="7" creationId="{BF44F047-F0E9-BBE3-92F3-C53AFC33A28D}"/>
          </ac:spMkLst>
        </pc:spChg>
        <pc:graphicFrameChg chg="add mod ord">
          <ac:chgData name="Marco Kole" userId="82dd683392fd3f2d" providerId="LiveId" clId="{DCC64718-1734-4F35-9220-27BC3317755C}" dt="2023-10-20T15:51:00.816" v="209" actId="167"/>
          <ac:graphicFrameMkLst>
            <pc:docMk/>
            <pc:sldMk cId="2509380056" sldId="270"/>
            <ac:graphicFrameMk id="3" creationId="{2E5DE268-1737-1A74-B6DD-A4204C0FFE07}"/>
          </ac:graphicFrameMkLst>
        </pc:graphicFrameChg>
      </pc:sldChg>
      <pc:sldChg chg="modSp add mod ord">
        <pc:chgData name="Marco Kole" userId="82dd683392fd3f2d" providerId="LiveId" clId="{DCC64718-1734-4F35-9220-27BC3317755C}" dt="2023-10-20T15:55:17.852" v="303" actId="20577"/>
        <pc:sldMkLst>
          <pc:docMk/>
          <pc:sldMk cId="575228404" sldId="271"/>
        </pc:sldMkLst>
        <pc:spChg chg="mod">
          <ac:chgData name="Marco Kole" userId="82dd683392fd3f2d" providerId="LiveId" clId="{DCC64718-1734-4F35-9220-27BC3317755C}" dt="2023-10-20T15:55:17.852" v="303" actId="20577"/>
          <ac:spMkLst>
            <pc:docMk/>
            <pc:sldMk cId="575228404" sldId="271"/>
            <ac:spMk id="2" creationId="{8A69C916-1EA5-7E2A-7798-F03C280E135C}"/>
          </ac:spMkLst>
        </pc:spChg>
        <pc:spChg chg="mod">
          <ac:chgData name="Marco Kole" userId="82dd683392fd3f2d" providerId="LiveId" clId="{DCC64718-1734-4F35-9220-27BC3317755C}" dt="2023-10-20T15:54:28.123" v="277" actId="207"/>
          <ac:spMkLst>
            <pc:docMk/>
            <pc:sldMk cId="575228404" sldId="271"/>
            <ac:spMk id="7" creationId="{BF44F047-F0E9-BBE3-92F3-C53AFC33A28D}"/>
          </ac:spMkLst>
        </pc:spChg>
      </pc:sldChg>
      <pc:sldChg chg="addSp delSp modSp add mod ord">
        <pc:chgData name="Marco Kole" userId="82dd683392fd3f2d" providerId="LiveId" clId="{DCC64718-1734-4F35-9220-27BC3317755C}" dt="2023-10-20T15:57:07.272" v="321" actId="20577"/>
        <pc:sldMkLst>
          <pc:docMk/>
          <pc:sldMk cId="2626728195" sldId="272"/>
        </pc:sldMkLst>
        <pc:spChg chg="del">
          <ac:chgData name="Marco Kole" userId="82dd683392fd3f2d" providerId="LiveId" clId="{DCC64718-1734-4F35-9220-27BC3317755C}" dt="2023-10-20T15:56:12.132" v="309" actId="478"/>
          <ac:spMkLst>
            <pc:docMk/>
            <pc:sldMk cId="2626728195" sldId="272"/>
            <ac:spMk id="2" creationId="{8A69C916-1EA5-7E2A-7798-F03C280E135C}"/>
          </ac:spMkLst>
        </pc:spChg>
        <pc:spChg chg="mod">
          <ac:chgData name="Marco Kole" userId="82dd683392fd3f2d" providerId="LiveId" clId="{DCC64718-1734-4F35-9220-27BC3317755C}" dt="2023-10-20T15:57:07.272" v="321" actId="20577"/>
          <ac:spMkLst>
            <pc:docMk/>
            <pc:sldMk cId="2626728195" sldId="272"/>
            <ac:spMk id="3" creationId="{55CAA242-C37A-0BEC-C575-329A1BFB0BFE}"/>
          </ac:spMkLst>
        </pc:spChg>
        <pc:spChg chg="add del mod">
          <ac:chgData name="Marco Kole" userId="82dd683392fd3f2d" providerId="LiveId" clId="{DCC64718-1734-4F35-9220-27BC3317755C}" dt="2023-10-20T15:56:14.788" v="310" actId="478"/>
          <ac:spMkLst>
            <pc:docMk/>
            <pc:sldMk cId="2626728195" sldId="272"/>
            <ac:spMk id="5" creationId="{BE7ABCA8-0D10-5742-B9A0-93BC57D2BF4E}"/>
          </ac:spMkLst>
        </pc:spChg>
        <pc:spChg chg="del">
          <ac:chgData name="Marco Kole" userId="82dd683392fd3f2d" providerId="LiveId" clId="{DCC64718-1734-4F35-9220-27BC3317755C}" dt="2023-10-20T15:56:09.049" v="308" actId="478"/>
          <ac:spMkLst>
            <pc:docMk/>
            <pc:sldMk cId="2626728195" sldId="272"/>
            <ac:spMk id="7" creationId="{BF44F047-F0E9-BBE3-92F3-C53AFC33A28D}"/>
          </ac:spMkLst>
        </pc:spChg>
        <pc:picChg chg="add mod">
          <ac:chgData name="Marco Kole" userId="82dd683392fd3f2d" providerId="LiveId" clId="{DCC64718-1734-4F35-9220-27BC3317755C}" dt="2023-10-20T15:56:25.138" v="314" actId="14100"/>
          <ac:picMkLst>
            <pc:docMk/>
            <pc:sldMk cId="2626728195" sldId="272"/>
            <ac:picMk id="8" creationId="{2FE2C2B3-CB18-6B6F-5649-5D5D0EACC7D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D5A631-9ADF-44C1-89D0-5DB2A558A304}" type="datetimeFigureOut">
              <a:rPr lang="nl-NL" smtClean="0"/>
              <a:t>24-11-2023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36FC70-9170-4D00-BE2F-6E61C05BF3B0}" type="slidenum">
              <a:rPr lang="nl-NL" smtClean="0"/>
              <a:t>‹#›</a:t>
            </a:fld>
            <a:endParaRPr lang="nl-NL"/>
          </a:p>
        </p:txBody>
      </p:sp>
    </p:spTree>
    <p:extLst>
      <p:ext uri="{BB962C8B-B14F-4D97-AF65-F5344CB8AC3E}">
        <p14:creationId xmlns:p14="http://schemas.microsoft.com/office/powerpoint/2010/main" val="3713234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EF0C9C4B-5193-8B76-081D-EC8918F349D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 xmlns:a16="http://schemas.microsoft.com/office/drawing/2014/main" id="{AB792828-3310-4C7C-81D5-5317268D65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 xmlns:a16="http://schemas.microsoft.com/office/drawing/2014/main" id="{9DE8C083-9226-DC8C-CD37-0EBCB490C55C}"/>
              </a:ext>
            </a:extLst>
          </p:cNvPr>
          <p:cNvSpPr>
            <a:spLocks noGrp="1"/>
          </p:cNvSpPr>
          <p:nvPr>
            <p:ph type="dt" sz="half" idx="10"/>
          </p:nvPr>
        </p:nvSpPr>
        <p:spPr/>
        <p:txBody>
          <a:bodyPr/>
          <a:lstStyle/>
          <a:p>
            <a:fld id="{818F0790-FE8A-403F-9AEA-573B7763F081}" type="datetime2">
              <a:rPr lang="en-GB" smtClean="0"/>
              <a:t>Friday, 24 November 2023</a:t>
            </a:fld>
            <a:endParaRPr lang="nl-NL"/>
          </a:p>
        </p:txBody>
      </p:sp>
      <p:sp>
        <p:nvSpPr>
          <p:cNvPr id="5" name="Tijdelijke aanduiding voor voettekst 4">
            <a:extLst>
              <a:ext uri="{FF2B5EF4-FFF2-40B4-BE49-F238E27FC236}">
                <a16:creationId xmlns="" xmlns:a16="http://schemas.microsoft.com/office/drawing/2014/main" id="{A1053828-4EAA-6BC0-27AF-9EECCB4E92C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C8537097-FB0F-03E9-3096-08D8A2B20C0C}"/>
              </a:ext>
            </a:extLst>
          </p:cNvPr>
          <p:cNvSpPr>
            <a:spLocks noGrp="1"/>
          </p:cNvSpPr>
          <p:nvPr>
            <p:ph type="sldNum" sz="quarter" idx="12"/>
          </p:nvPr>
        </p:nvSpPr>
        <p:spPr/>
        <p:txBody>
          <a:bodyPr/>
          <a:lstStyle/>
          <a:p>
            <a:fld id="{2BB595B2-25C9-4B13-8EE1-8AB0096AF4FB}" type="slidenum">
              <a:rPr lang="nl-NL" smtClean="0"/>
              <a:t>‹#›</a:t>
            </a:fld>
            <a:endParaRPr lang="nl-NL"/>
          </a:p>
        </p:txBody>
      </p:sp>
    </p:spTree>
    <p:extLst>
      <p:ext uri="{BB962C8B-B14F-4D97-AF65-F5344CB8AC3E}">
        <p14:creationId xmlns:p14="http://schemas.microsoft.com/office/powerpoint/2010/main" val="1268932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509CE3E-ECE8-3952-E70A-312B079B950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 xmlns:a16="http://schemas.microsoft.com/office/drawing/2014/main" id="{68D2C23D-10F6-2D0C-FBFF-E3A11AC3EEAF}"/>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885B43E4-7C93-432C-D734-43404EB3000F}"/>
              </a:ext>
            </a:extLst>
          </p:cNvPr>
          <p:cNvSpPr>
            <a:spLocks noGrp="1"/>
          </p:cNvSpPr>
          <p:nvPr>
            <p:ph type="dt" sz="half" idx="10"/>
          </p:nvPr>
        </p:nvSpPr>
        <p:spPr/>
        <p:txBody>
          <a:bodyPr/>
          <a:lstStyle/>
          <a:p>
            <a:fld id="{D06F4636-1B14-4A81-A068-295D21E0A40C}" type="datetime2">
              <a:rPr lang="en-GB" smtClean="0"/>
              <a:t>Friday, 24 November 2023</a:t>
            </a:fld>
            <a:endParaRPr lang="nl-NL"/>
          </a:p>
        </p:txBody>
      </p:sp>
      <p:sp>
        <p:nvSpPr>
          <p:cNvPr id="5" name="Tijdelijke aanduiding voor voettekst 4">
            <a:extLst>
              <a:ext uri="{FF2B5EF4-FFF2-40B4-BE49-F238E27FC236}">
                <a16:creationId xmlns="" xmlns:a16="http://schemas.microsoft.com/office/drawing/2014/main" id="{74CBFA9C-23BE-E02D-D885-213EAE2DC99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E55DB017-E833-AE78-2324-02EACFF7E839}"/>
              </a:ext>
            </a:extLst>
          </p:cNvPr>
          <p:cNvSpPr>
            <a:spLocks noGrp="1"/>
          </p:cNvSpPr>
          <p:nvPr>
            <p:ph type="sldNum" sz="quarter" idx="12"/>
          </p:nvPr>
        </p:nvSpPr>
        <p:spPr/>
        <p:txBody>
          <a:bodyPr/>
          <a:lstStyle/>
          <a:p>
            <a:fld id="{2BB595B2-25C9-4B13-8EE1-8AB0096AF4FB}" type="slidenum">
              <a:rPr lang="nl-NL" smtClean="0"/>
              <a:t>‹#›</a:t>
            </a:fld>
            <a:endParaRPr lang="nl-NL"/>
          </a:p>
        </p:txBody>
      </p:sp>
    </p:spTree>
    <p:extLst>
      <p:ext uri="{BB962C8B-B14F-4D97-AF65-F5344CB8AC3E}">
        <p14:creationId xmlns:p14="http://schemas.microsoft.com/office/powerpoint/2010/main" val="283066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 xmlns:a16="http://schemas.microsoft.com/office/drawing/2014/main" id="{780EC0FD-5B9A-036D-6268-99EA40CCCF41}"/>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 xmlns:a16="http://schemas.microsoft.com/office/drawing/2014/main" id="{2EECD854-C9F0-1EEA-E33A-24EA8CEA43C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A192F782-172B-5AF3-A960-E5BD06C42D1B}"/>
              </a:ext>
            </a:extLst>
          </p:cNvPr>
          <p:cNvSpPr>
            <a:spLocks noGrp="1"/>
          </p:cNvSpPr>
          <p:nvPr>
            <p:ph type="dt" sz="half" idx="10"/>
          </p:nvPr>
        </p:nvSpPr>
        <p:spPr/>
        <p:txBody>
          <a:bodyPr/>
          <a:lstStyle/>
          <a:p>
            <a:fld id="{C964E86F-2FED-49A6-A3BA-081192309798}" type="datetime2">
              <a:rPr lang="en-GB" smtClean="0"/>
              <a:t>Friday, 24 November 2023</a:t>
            </a:fld>
            <a:endParaRPr lang="nl-NL"/>
          </a:p>
        </p:txBody>
      </p:sp>
      <p:sp>
        <p:nvSpPr>
          <p:cNvPr id="5" name="Tijdelijke aanduiding voor voettekst 4">
            <a:extLst>
              <a:ext uri="{FF2B5EF4-FFF2-40B4-BE49-F238E27FC236}">
                <a16:creationId xmlns="" xmlns:a16="http://schemas.microsoft.com/office/drawing/2014/main" id="{1D191B1B-2023-060C-BDEC-1D1A5A83586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204FE9B1-C94A-35B6-84E6-10CC0BA2C2D4}"/>
              </a:ext>
            </a:extLst>
          </p:cNvPr>
          <p:cNvSpPr>
            <a:spLocks noGrp="1"/>
          </p:cNvSpPr>
          <p:nvPr>
            <p:ph type="sldNum" sz="quarter" idx="12"/>
          </p:nvPr>
        </p:nvSpPr>
        <p:spPr/>
        <p:txBody>
          <a:bodyPr/>
          <a:lstStyle/>
          <a:p>
            <a:fld id="{2BB595B2-25C9-4B13-8EE1-8AB0096AF4FB}" type="slidenum">
              <a:rPr lang="nl-NL" smtClean="0"/>
              <a:t>‹#›</a:t>
            </a:fld>
            <a:endParaRPr lang="nl-NL"/>
          </a:p>
        </p:txBody>
      </p:sp>
    </p:spTree>
    <p:extLst>
      <p:ext uri="{BB962C8B-B14F-4D97-AF65-F5344CB8AC3E}">
        <p14:creationId xmlns:p14="http://schemas.microsoft.com/office/powerpoint/2010/main" val="3564422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6919F184-8D58-D3DA-37FF-FD71FE6F466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 xmlns:a16="http://schemas.microsoft.com/office/drawing/2014/main" id="{8B370123-1E8B-1717-7BFB-F1DB0CBFAFF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5C9AD44D-0486-C7FA-D7B2-D0A8FF6DD5A6}"/>
              </a:ext>
            </a:extLst>
          </p:cNvPr>
          <p:cNvSpPr>
            <a:spLocks noGrp="1"/>
          </p:cNvSpPr>
          <p:nvPr>
            <p:ph type="dt" sz="half" idx="10"/>
          </p:nvPr>
        </p:nvSpPr>
        <p:spPr/>
        <p:txBody>
          <a:bodyPr/>
          <a:lstStyle/>
          <a:p>
            <a:fld id="{A2B7296E-D714-48C5-A282-CBE2309A42D7}" type="datetime2">
              <a:rPr lang="en-GB" smtClean="0"/>
              <a:t>Friday, 24 November 2023</a:t>
            </a:fld>
            <a:endParaRPr lang="nl-NL"/>
          </a:p>
        </p:txBody>
      </p:sp>
      <p:sp>
        <p:nvSpPr>
          <p:cNvPr id="5" name="Tijdelijke aanduiding voor voettekst 4">
            <a:extLst>
              <a:ext uri="{FF2B5EF4-FFF2-40B4-BE49-F238E27FC236}">
                <a16:creationId xmlns="" xmlns:a16="http://schemas.microsoft.com/office/drawing/2014/main" id="{7A99CEBA-BA61-BABC-AE8A-FFD1D1536AF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67C0A642-AC42-5004-8CF4-77DF5A6A1A3A}"/>
              </a:ext>
            </a:extLst>
          </p:cNvPr>
          <p:cNvSpPr>
            <a:spLocks noGrp="1"/>
          </p:cNvSpPr>
          <p:nvPr>
            <p:ph type="sldNum" sz="quarter" idx="12"/>
          </p:nvPr>
        </p:nvSpPr>
        <p:spPr/>
        <p:txBody>
          <a:bodyPr/>
          <a:lstStyle/>
          <a:p>
            <a:fld id="{2BB595B2-25C9-4B13-8EE1-8AB0096AF4FB}" type="slidenum">
              <a:rPr lang="nl-NL" smtClean="0"/>
              <a:t>‹#›</a:t>
            </a:fld>
            <a:endParaRPr lang="nl-NL"/>
          </a:p>
        </p:txBody>
      </p:sp>
    </p:spTree>
    <p:extLst>
      <p:ext uri="{BB962C8B-B14F-4D97-AF65-F5344CB8AC3E}">
        <p14:creationId xmlns:p14="http://schemas.microsoft.com/office/powerpoint/2010/main" val="3076160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1DA6F39F-CCD1-229D-97DD-B935D2FA7D88}"/>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 xmlns:a16="http://schemas.microsoft.com/office/drawing/2014/main" id="{3705426D-CB6F-DA64-140E-F706AE24C8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 xmlns:a16="http://schemas.microsoft.com/office/drawing/2014/main" id="{D980EDE0-204F-8292-BD67-193FF63C8435}"/>
              </a:ext>
            </a:extLst>
          </p:cNvPr>
          <p:cNvSpPr>
            <a:spLocks noGrp="1"/>
          </p:cNvSpPr>
          <p:nvPr>
            <p:ph type="dt" sz="half" idx="10"/>
          </p:nvPr>
        </p:nvSpPr>
        <p:spPr/>
        <p:txBody>
          <a:bodyPr/>
          <a:lstStyle/>
          <a:p>
            <a:fld id="{E04E6D15-CB40-4A2B-B405-CCC9237ECB91}" type="datetime2">
              <a:rPr lang="en-GB" smtClean="0"/>
              <a:t>Friday, 24 November 2023</a:t>
            </a:fld>
            <a:endParaRPr lang="nl-NL"/>
          </a:p>
        </p:txBody>
      </p:sp>
      <p:sp>
        <p:nvSpPr>
          <p:cNvPr id="5" name="Tijdelijke aanduiding voor voettekst 4">
            <a:extLst>
              <a:ext uri="{FF2B5EF4-FFF2-40B4-BE49-F238E27FC236}">
                <a16:creationId xmlns="" xmlns:a16="http://schemas.microsoft.com/office/drawing/2014/main" id="{F3899615-2055-EFC5-CD8D-33A5F7374F3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 xmlns:a16="http://schemas.microsoft.com/office/drawing/2014/main" id="{493AD61F-BDAC-146C-7B02-AA19A1396A06}"/>
              </a:ext>
            </a:extLst>
          </p:cNvPr>
          <p:cNvSpPr>
            <a:spLocks noGrp="1"/>
          </p:cNvSpPr>
          <p:nvPr>
            <p:ph type="sldNum" sz="quarter" idx="12"/>
          </p:nvPr>
        </p:nvSpPr>
        <p:spPr/>
        <p:txBody>
          <a:bodyPr/>
          <a:lstStyle/>
          <a:p>
            <a:fld id="{2BB595B2-25C9-4B13-8EE1-8AB0096AF4FB}" type="slidenum">
              <a:rPr lang="nl-NL" smtClean="0"/>
              <a:t>‹#›</a:t>
            </a:fld>
            <a:endParaRPr lang="nl-NL"/>
          </a:p>
        </p:txBody>
      </p:sp>
    </p:spTree>
    <p:extLst>
      <p:ext uri="{BB962C8B-B14F-4D97-AF65-F5344CB8AC3E}">
        <p14:creationId xmlns:p14="http://schemas.microsoft.com/office/powerpoint/2010/main" val="4205248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9CCA1390-F370-63C0-6E57-A6B943C6CB3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 xmlns:a16="http://schemas.microsoft.com/office/drawing/2014/main" id="{4D95B568-173F-2A9E-3BBF-5EE0814F6D56}"/>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 xmlns:a16="http://schemas.microsoft.com/office/drawing/2014/main" id="{A1951674-E397-C4B4-E74D-BF92A0E76A7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 xmlns:a16="http://schemas.microsoft.com/office/drawing/2014/main" id="{80632741-854E-961A-2D8C-79F851CD8F39}"/>
              </a:ext>
            </a:extLst>
          </p:cNvPr>
          <p:cNvSpPr>
            <a:spLocks noGrp="1"/>
          </p:cNvSpPr>
          <p:nvPr>
            <p:ph type="dt" sz="half" idx="10"/>
          </p:nvPr>
        </p:nvSpPr>
        <p:spPr/>
        <p:txBody>
          <a:bodyPr/>
          <a:lstStyle/>
          <a:p>
            <a:fld id="{65090DDF-6C58-4AC0-ADED-A4B024D84FAF}" type="datetime2">
              <a:rPr lang="en-GB" smtClean="0"/>
              <a:t>Friday, 24 November 2023</a:t>
            </a:fld>
            <a:endParaRPr lang="nl-NL"/>
          </a:p>
        </p:txBody>
      </p:sp>
      <p:sp>
        <p:nvSpPr>
          <p:cNvPr id="6" name="Tijdelijke aanduiding voor voettekst 5">
            <a:extLst>
              <a:ext uri="{FF2B5EF4-FFF2-40B4-BE49-F238E27FC236}">
                <a16:creationId xmlns="" xmlns:a16="http://schemas.microsoft.com/office/drawing/2014/main" id="{550C65F4-1A97-A7AB-DB56-92DFDB57A5A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20D3997E-BDF2-6175-48F2-C53ADF0768EC}"/>
              </a:ext>
            </a:extLst>
          </p:cNvPr>
          <p:cNvSpPr>
            <a:spLocks noGrp="1"/>
          </p:cNvSpPr>
          <p:nvPr>
            <p:ph type="sldNum" sz="quarter" idx="12"/>
          </p:nvPr>
        </p:nvSpPr>
        <p:spPr/>
        <p:txBody>
          <a:bodyPr/>
          <a:lstStyle/>
          <a:p>
            <a:fld id="{2BB595B2-25C9-4B13-8EE1-8AB0096AF4FB}" type="slidenum">
              <a:rPr lang="nl-NL" smtClean="0"/>
              <a:t>‹#›</a:t>
            </a:fld>
            <a:endParaRPr lang="nl-NL"/>
          </a:p>
        </p:txBody>
      </p:sp>
    </p:spTree>
    <p:extLst>
      <p:ext uri="{BB962C8B-B14F-4D97-AF65-F5344CB8AC3E}">
        <p14:creationId xmlns:p14="http://schemas.microsoft.com/office/powerpoint/2010/main" val="2261517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4A1C513D-E15E-BF27-88CD-A4D10C60078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 xmlns:a16="http://schemas.microsoft.com/office/drawing/2014/main" id="{649B969A-E2FB-CCE2-D8E1-C561762CA2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 xmlns:a16="http://schemas.microsoft.com/office/drawing/2014/main" id="{A4A957A4-B922-669E-24A3-DBE1E90F109B}"/>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 xmlns:a16="http://schemas.microsoft.com/office/drawing/2014/main" id="{F4AE545A-CC8D-5235-80FE-CD361A715E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 xmlns:a16="http://schemas.microsoft.com/office/drawing/2014/main" id="{F748C576-2DE9-44EF-075A-723FAF4E8B1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 xmlns:a16="http://schemas.microsoft.com/office/drawing/2014/main" id="{47385FFE-5E8A-A6EE-E11C-073871040833}"/>
              </a:ext>
            </a:extLst>
          </p:cNvPr>
          <p:cNvSpPr>
            <a:spLocks noGrp="1"/>
          </p:cNvSpPr>
          <p:nvPr>
            <p:ph type="dt" sz="half" idx="10"/>
          </p:nvPr>
        </p:nvSpPr>
        <p:spPr/>
        <p:txBody>
          <a:bodyPr/>
          <a:lstStyle/>
          <a:p>
            <a:fld id="{34EF7BA2-7BC6-4247-9F98-983DE518F26A}" type="datetime2">
              <a:rPr lang="en-GB" smtClean="0"/>
              <a:t>Friday, 24 November 2023</a:t>
            </a:fld>
            <a:endParaRPr lang="nl-NL"/>
          </a:p>
        </p:txBody>
      </p:sp>
      <p:sp>
        <p:nvSpPr>
          <p:cNvPr id="8" name="Tijdelijke aanduiding voor voettekst 7">
            <a:extLst>
              <a:ext uri="{FF2B5EF4-FFF2-40B4-BE49-F238E27FC236}">
                <a16:creationId xmlns="" xmlns:a16="http://schemas.microsoft.com/office/drawing/2014/main" id="{D59F2000-FF26-7AF2-1936-DD5FB2AE4F27}"/>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 xmlns:a16="http://schemas.microsoft.com/office/drawing/2014/main" id="{A55173BA-1B9C-47E8-F1FC-D1BB14A6863D}"/>
              </a:ext>
            </a:extLst>
          </p:cNvPr>
          <p:cNvSpPr>
            <a:spLocks noGrp="1"/>
          </p:cNvSpPr>
          <p:nvPr>
            <p:ph type="sldNum" sz="quarter" idx="12"/>
          </p:nvPr>
        </p:nvSpPr>
        <p:spPr/>
        <p:txBody>
          <a:bodyPr/>
          <a:lstStyle/>
          <a:p>
            <a:fld id="{2BB595B2-25C9-4B13-8EE1-8AB0096AF4FB}" type="slidenum">
              <a:rPr lang="nl-NL" smtClean="0"/>
              <a:t>‹#›</a:t>
            </a:fld>
            <a:endParaRPr lang="nl-NL"/>
          </a:p>
        </p:txBody>
      </p:sp>
    </p:spTree>
    <p:extLst>
      <p:ext uri="{BB962C8B-B14F-4D97-AF65-F5344CB8AC3E}">
        <p14:creationId xmlns:p14="http://schemas.microsoft.com/office/powerpoint/2010/main" val="3658794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2B6CF06-4337-9B6E-2A03-BEBC42430E2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 xmlns:a16="http://schemas.microsoft.com/office/drawing/2014/main" id="{F7916DAF-15FB-0B92-156C-BB6C6DEFF0EC}"/>
              </a:ext>
            </a:extLst>
          </p:cNvPr>
          <p:cNvSpPr>
            <a:spLocks noGrp="1"/>
          </p:cNvSpPr>
          <p:nvPr>
            <p:ph type="dt" sz="half" idx="10"/>
          </p:nvPr>
        </p:nvSpPr>
        <p:spPr/>
        <p:txBody>
          <a:bodyPr/>
          <a:lstStyle/>
          <a:p>
            <a:fld id="{6AA1A8B6-12EF-4A07-A008-925179391127}" type="datetime2">
              <a:rPr lang="en-GB" smtClean="0"/>
              <a:t>Friday, 24 November 2023</a:t>
            </a:fld>
            <a:endParaRPr lang="nl-NL"/>
          </a:p>
        </p:txBody>
      </p:sp>
      <p:sp>
        <p:nvSpPr>
          <p:cNvPr id="4" name="Tijdelijke aanduiding voor voettekst 3">
            <a:extLst>
              <a:ext uri="{FF2B5EF4-FFF2-40B4-BE49-F238E27FC236}">
                <a16:creationId xmlns="" xmlns:a16="http://schemas.microsoft.com/office/drawing/2014/main" id="{F38DD006-9493-3C59-B8A1-D94BBB66886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 xmlns:a16="http://schemas.microsoft.com/office/drawing/2014/main" id="{8899F970-90B3-1AC0-79C6-D2A1839D72A7}"/>
              </a:ext>
            </a:extLst>
          </p:cNvPr>
          <p:cNvSpPr>
            <a:spLocks noGrp="1"/>
          </p:cNvSpPr>
          <p:nvPr>
            <p:ph type="sldNum" sz="quarter" idx="12"/>
          </p:nvPr>
        </p:nvSpPr>
        <p:spPr/>
        <p:txBody>
          <a:bodyPr/>
          <a:lstStyle/>
          <a:p>
            <a:fld id="{2BB595B2-25C9-4B13-8EE1-8AB0096AF4FB}" type="slidenum">
              <a:rPr lang="nl-NL" smtClean="0"/>
              <a:t>‹#›</a:t>
            </a:fld>
            <a:endParaRPr lang="nl-NL"/>
          </a:p>
        </p:txBody>
      </p:sp>
    </p:spTree>
    <p:extLst>
      <p:ext uri="{BB962C8B-B14F-4D97-AF65-F5344CB8AC3E}">
        <p14:creationId xmlns:p14="http://schemas.microsoft.com/office/powerpoint/2010/main" val="3225407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 xmlns:a16="http://schemas.microsoft.com/office/drawing/2014/main" id="{A4FFAA81-F914-F30C-4FAD-B9968338F481}"/>
              </a:ext>
            </a:extLst>
          </p:cNvPr>
          <p:cNvSpPr>
            <a:spLocks noGrp="1"/>
          </p:cNvSpPr>
          <p:nvPr>
            <p:ph type="dt" sz="half" idx="10"/>
          </p:nvPr>
        </p:nvSpPr>
        <p:spPr/>
        <p:txBody>
          <a:bodyPr/>
          <a:lstStyle/>
          <a:p>
            <a:fld id="{8F43CE76-0B9E-4124-BC4B-86B251F2B23E}" type="datetime2">
              <a:rPr lang="en-GB" smtClean="0"/>
              <a:t>Friday, 24 November 2023</a:t>
            </a:fld>
            <a:endParaRPr lang="nl-NL"/>
          </a:p>
        </p:txBody>
      </p:sp>
      <p:sp>
        <p:nvSpPr>
          <p:cNvPr id="3" name="Tijdelijke aanduiding voor voettekst 2">
            <a:extLst>
              <a:ext uri="{FF2B5EF4-FFF2-40B4-BE49-F238E27FC236}">
                <a16:creationId xmlns="" xmlns:a16="http://schemas.microsoft.com/office/drawing/2014/main" id="{753C553C-E808-5EC2-B723-A0895086165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 xmlns:a16="http://schemas.microsoft.com/office/drawing/2014/main" id="{F2E5DEC3-734C-5EE6-C320-F53AAD1ED78D}"/>
              </a:ext>
            </a:extLst>
          </p:cNvPr>
          <p:cNvSpPr>
            <a:spLocks noGrp="1"/>
          </p:cNvSpPr>
          <p:nvPr>
            <p:ph type="sldNum" sz="quarter" idx="12"/>
          </p:nvPr>
        </p:nvSpPr>
        <p:spPr/>
        <p:txBody>
          <a:bodyPr/>
          <a:lstStyle/>
          <a:p>
            <a:fld id="{2BB595B2-25C9-4B13-8EE1-8AB0096AF4FB}" type="slidenum">
              <a:rPr lang="nl-NL" smtClean="0"/>
              <a:t>‹#›</a:t>
            </a:fld>
            <a:endParaRPr lang="nl-NL"/>
          </a:p>
        </p:txBody>
      </p:sp>
    </p:spTree>
    <p:extLst>
      <p:ext uri="{BB962C8B-B14F-4D97-AF65-F5344CB8AC3E}">
        <p14:creationId xmlns:p14="http://schemas.microsoft.com/office/powerpoint/2010/main" val="511369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2D0D597C-C898-70DB-F5E7-260DDA20E94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 xmlns:a16="http://schemas.microsoft.com/office/drawing/2014/main" id="{91FE2993-80A8-0942-1820-31312908D2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 xmlns:a16="http://schemas.microsoft.com/office/drawing/2014/main" id="{E97190DE-8F19-2598-91C5-17D2FAC275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 xmlns:a16="http://schemas.microsoft.com/office/drawing/2014/main" id="{BBAC867B-A7DA-AC52-E4D8-8457FE0E8CA4}"/>
              </a:ext>
            </a:extLst>
          </p:cNvPr>
          <p:cNvSpPr>
            <a:spLocks noGrp="1"/>
          </p:cNvSpPr>
          <p:nvPr>
            <p:ph type="dt" sz="half" idx="10"/>
          </p:nvPr>
        </p:nvSpPr>
        <p:spPr/>
        <p:txBody>
          <a:bodyPr/>
          <a:lstStyle/>
          <a:p>
            <a:fld id="{04589193-FF2A-4230-A2ED-4E3D43A8165B}" type="datetime2">
              <a:rPr lang="en-GB" smtClean="0"/>
              <a:t>Friday, 24 November 2023</a:t>
            </a:fld>
            <a:endParaRPr lang="nl-NL"/>
          </a:p>
        </p:txBody>
      </p:sp>
      <p:sp>
        <p:nvSpPr>
          <p:cNvPr id="6" name="Tijdelijke aanduiding voor voettekst 5">
            <a:extLst>
              <a:ext uri="{FF2B5EF4-FFF2-40B4-BE49-F238E27FC236}">
                <a16:creationId xmlns="" xmlns:a16="http://schemas.microsoft.com/office/drawing/2014/main" id="{075DDF5D-87D7-D216-D98D-775CF14C1FC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A1DB6FB2-3867-6EDC-56C6-651BA7B872E7}"/>
              </a:ext>
            </a:extLst>
          </p:cNvPr>
          <p:cNvSpPr>
            <a:spLocks noGrp="1"/>
          </p:cNvSpPr>
          <p:nvPr>
            <p:ph type="sldNum" sz="quarter" idx="12"/>
          </p:nvPr>
        </p:nvSpPr>
        <p:spPr/>
        <p:txBody>
          <a:bodyPr/>
          <a:lstStyle/>
          <a:p>
            <a:fld id="{2BB595B2-25C9-4B13-8EE1-8AB0096AF4FB}" type="slidenum">
              <a:rPr lang="nl-NL" smtClean="0"/>
              <a:t>‹#›</a:t>
            </a:fld>
            <a:endParaRPr lang="nl-NL"/>
          </a:p>
        </p:txBody>
      </p:sp>
    </p:spTree>
    <p:extLst>
      <p:ext uri="{BB962C8B-B14F-4D97-AF65-F5344CB8AC3E}">
        <p14:creationId xmlns:p14="http://schemas.microsoft.com/office/powerpoint/2010/main" val="10069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EBC9CE8-F9EB-EAC1-27CE-2E0BC806398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 xmlns:a16="http://schemas.microsoft.com/office/drawing/2014/main" id="{C4B8C3AD-C9B0-5598-2779-9A2DCAEDFA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 xmlns:a16="http://schemas.microsoft.com/office/drawing/2014/main" id="{E128C1DD-E7CF-7326-86E8-DD05159991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 xmlns:a16="http://schemas.microsoft.com/office/drawing/2014/main" id="{58103B77-9B34-2107-1D05-55EC3F2891BE}"/>
              </a:ext>
            </a:extLst>
          </p:cNvPr>
          <p:cNvSpPr>
            <a:spLocks noGrp="1"/>
          </p:cNvSpPr>
          <p:nvPr>
            <p:ph type="dt" sz="half" idx="10"/>
          </p:nvPr>
        </p:nvSpPr>
        <p:spPr/>
        <p:txBody>
          <a:bodyPr/>
          <a:lstStyle/>
          <a:p>
            <a:fld id="{DE9765CC-6CE6-450E-B3B8-AC60E3DBC1CD}" type="datetime2">
              <a:rPr lang="en-GB" smtClean="0"/>
              <a:t>Friday, 24 November 2023</a:t>
            </a:fld>
            <a:endParaRPr lang="nl-NL"/>
          </a:p>
        </p:txBody>
      </p:sp>
      <p:sp>
        <p:nvSpPr>
          <p:cNvPr id="6" name="Tijdelijke aanduiding voor voettekst 5">
            <a:extLst>
              <a:ext uri="{FF2B5EF4-FFF2-40B4-BE49-F238E27FC236}">
                <a16:creationId xmlns="" xmlns:a16="http://schemas.microsoft.com/office/drawing/2014/main" id="{270E28A9-04CB-77FD-E4AA-79AD70D5B61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 xmlns:a16="http://schemas.microsoft.com/office/drawing/2014/main" id="{A24A9A9D-B85C-D2FD-A652-38B02F4C403E}"/>
              </a:ext>
            </a:extLst>
          </p:cNvPr>
          <p:cNvSpPr>
            <a:spLocks noGrp="1"/>
          </p:cNvSpPr>
          <p:nvPr>
            <p:ph type="sldNum" sz="quarter" idx="12"/>
          </p:nvPr>
        </p:nvSpPr>
        <p:spPr/>
        <p:txBody>
          <a:bodyPr/>
          <a:lstStyle/>
          <a:p>
            <a:fld id="{2BB595B2-25C9-4B13-8EE1-8AB0096AF4FB}" type="slidenum">
              <a:rPr lang="nl-NL" smtClean="0"/>
              <a:t>‹#›</a:t>
            </a:fld>
            <a:endParaRPr lang="nl-NL"/>
          </a:p>
        </p:txBody>
      </p:sp>
    </p:spTree>
    <p:extLst>
      <p:ext uri="{BB962C8B-B14F-4D97-AF65-F5344CB8AC3E}">
        <p14:creationId xmlns:p14="http://schemas.microsoft.com/office/powerpoint/2010/main" val="26748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 xmlns:a16="http://schemas.microsoft.com/office/drawing/2014/main" id="{79086E97-11AB-06F3-0400-BA6639B29E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 xmlns:a16="http://schemas.microsoft.com/office/drawing/2014/main" id="{1B0978AD-09DD-908E-CDF8-F69BDB6B7C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 xmlns:a16="http://schemas.microsoft.com/office/drawing/2014/main" id="{F65B92AC-8D55-F8D5-6980-560AF61F71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55349-816D-449D-AEBA-7A76CC0BC2B4}" type="datetime2">
              <a:rPr lang="en-GB" smtClean="0"/>
              <a:t>Friday, 24 November 2023</a:t>
            </a:fld>
            <a:endParaRPr lang="nl-NL"/>
          </a:p>
        </p:txBody>
      </p:sp>
      <p:sp>
        <p:nvSpPr>
          <p:cNvPr id="5" name="Tijdelijke aanduiding voor voettekst 4">
            <a:extLst>
              <a:ext uri="{FF2B5EF4-FFF2-40B4-BE49-F238E27FC236}">
                <a16:creationId xmlns="" xmlns:a16="http://schemas.microsoft.com/office/drawing/2014/main" id="{6177BD7B-11B5-C5DE-4345-5CE9F35347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 xmlns:a16="http://schemas.microsoft.com/office/drawing/2014/main" id="{84EF0E65-A2F4-F5E4-8CFC-12753FE088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595B2-25C9-4B13-8EE1-8AB0096AF4FB}" type="slidenum">
              <a:rPr lang="nl-NL" smtClean="0"/>
              <a:t>‹#›</a:t>
            </a:fld>
            <a:endParaRPr lang="nl-NL"/>
          </a:p>
        </p:txBody>
      </p:sp>
    </p:spTree>
    <p:extLst>
      <p:ext uri="{BB962C8B-B14F-4D97-AF65-F5344CB8AC3E}">
        <p14:creationId xmlns:p14="http://schemas.microsoft.com/office/powerpoint/2010/main" val="2731225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0E76F6F3-F5F0-B26D-1B63-73AD0299B73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5025" y="5193518"/>
            <a:ext cx="12207200" cy="123363"/>
            <a:chOff x="-5025" y="6737718"/>
            <a:chExt cx="12207200" cy="123363"/>
          </a:xfrm>
        </p:grpSpPr>
        <p:sp>
          <p:nvSpPr>
            <p:cNvPr id="11" name="Rectangle 10">
              <a:extLst>
                <a:ext uri="{FF2B5EF4-FFF2-40B4-BE49-F238E27FC236}">
                  <a16:creationId xmlns="" xmlns:a16="http://schemas.microsoft.com/office/drawing/2014/main" id="{ABC84BA2-BCC1-89D4-5592-8B2364E6B8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 xmlns:a16="http://schemas.microsoft.com/office/drawing/2014/main" id="{39C4FA24-7C12-A16B-31C2-891750171B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 name="Rechthoek: afgeronde hoeken 5">
            <a:extLst>
              <a:ext uri="{FF2B5EF4-FFF2-40B4-BE49-F238E27FC236}">
                <a16:creationId xmlns="" xmlns:a16="http://schemas.microsoft.com/office/drawing/2014/main" id="{19D346F7-73EF-3EF2-129C-0DA216865986}"/>
              </a:ext>
            </a:extLst>
          </p:cNvPr>
          <p:cNvSpPr/>
          <p:nvPr/>
        </p:nvSpPr>
        <p:spPr>
          <a:xfrm>
            <a:off x="404997" y="5663189"/>
            <a:ext cx="3287343" cy="891482"/>
          </a:xfrm>
          <a:prstGeom prst="round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23" name="Afbeelding 22" descr="Afbeelding met tekst, Lettertype, wit, schermopname">
            <a:extLst>
              <a:ext uri="{FF2B5EF4-FFF2-40B4-BE49-F238E27FC236}">
                <a16:creationId xmlns="" xmlns:a16="http://schemas.microsoft.com/office/drawing/2014/main" id="{D4B2E18C-A9FD-828C-1F89-6BD77ACA71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45415" y="5411671"/>
            <a:ext cx="3810000" cy="1143000"/>
          </a:xfrm>
          <a:prstGeom prst="rect">
            <a:avLst/>
          </a:prstGeom>
        </p:spPr>
      </p:pic>
      <p:pic>
        <p:nvPicPr>
          <p:cNvPr id="25" name="Afbeelding 24" descr="Afbeelding met Menselijk gezicht, persoon, kleding, glimlach&#10;&#10;Automatisch gegenereerde beschrijving">
            <a:extLst>
              <a:ext uri="{FF2B5EF4-FFF2-40B4-BE49-F238E27FC236}">
                <a16:creationId xmlns="" xmlns:a16="http://schemas.microsoft.com/office/drawing/2014/main" id="{2F53C7AF-10E4-884B-63A1-C6FAEC14D6F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3491" y="5572278"/>
            <a:ext cx="2950773" cy="1073303"/>
          </a:xfrm>
          <a:prstGeom prst="rect">
            <a:avLst/>
          </a:prstGeom>
        </p:spPr>
      </p:pic>
      <p:sp>
        <p:nvSpPr>
          <p:cNvPr id="2" name="Title 1"/>
          <p:cNvSpPr>
            <a:spLocks noGrp="1"/>
          </p:cNvSpPr>
          <p:nvPr>
            <p:ph type="ctrTitle"/>
          </p:nvPr>
        </p:nvSpPr>
        <p:spPr/>
        <p:txBody>
          <a:bodyPr/>
          <a:lstStyle/>
          <a:p>
            <a:r>
              <a:rPr lang="en-IN" dirty="0"/>
              <a:t>Module 2</a:t>
            </a:r>
            <a:r>
              <a:rPr lang="en-IN" dirty="0" smtClean="0"/>
              <a:t>:</a:t>
            </a:r>
            <a:endParaRPr lang="en-IN" dirty="0"/>
          </a:p>
        </p:txBody>
      </p:sp>
      <p:sp>
        <p:nvSpPr>
          <p:cNvPr id="4" name="Subtitle 3"/>
          <p:cNvSpPr>
            <a:spLocks noGrp="1"/>
          </p:cNvSpPr>
          <p:nvPr>
            <p:ph type="subTitle" idx="1"/>
          </p:nvPr>
        </p:nvSpPr>
        <p:spPr/>
        <p:txBody>
          <a:bodyPr>
            <a:normAutofit/>
          </a:bodyPr>
          <a:lstStyle/>
          <a:p>
            <a:r>
              <a:rPr lang="en-IN" sz="4800" dirty="0">
                <a:latin typeface="Algerian" panose="04020705040A02060702" pitchFamily="82" charset="0"/>
              </a:rPr>
              <a:t>Digital Media Production</a:t>
            </a:r>
          </a:p>
        </p:txBody>
      </p:sp>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4831" y="102072"/>
            <a:ext cx="3030493" cy="1020291"/>
          </a:xfrm>
          <a:prstGeom prst="rect">
            <a:avLst/>
          </a:prstGeom>
        </p:spPr>
      </p:pic>
    </p:spTree>
    <p:extLst>
      <p:ext uri="{BB962C8B-B14F-4D97-AF65-F5344CB8AC3E}">
        <p14:creationId xmlns:p14="http://schemas.microsoft.com/office/powerpoint/2010/main" val="295077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0E76F6F3-F5F0-B26D-1B63-73AD0299B73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5025" y="5193518"/>
            <a:ext cx="12207200" cy="123363"/>
            <a:chOff x="-5025" y="6737718"/>
            <a:chExt cx="12207200" cy="123363"/>
          </a:xfrm>
        </p:grpSpPr>
        <p:sp>
          <p:nvSpPr>
            <p:cNvPr id="11" name="Rectangle 10">
              <a:extLst>
                <a:ext uri="{FF2B5EF4-FFF2-40B4-BE49-F238E27FC236}">
                  <a16:creationId xmlns="" xmlns:a16="http://schemas.microsoft.com/office/drawing/2014/main" id="{ABC84BA2-BCC1-89D4-5592-8B2364E6B8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 xmlns:a16="http://schemas.microsoft.com/office/drawing/2014/main" id="{39C4FA24-7C12-A16B-31C2-891750171B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 name="Rechthoek: afgeronde hoeken 5">
            <a:extLst>
              <a:ext uri="{FF2B5EF4-FFF2-40B4-BE49-F238E27FC236}">
                <a16:creationId xmlns="" xmlns:a16="http://schemas.microsoft.com/office/drawing/2014/main" id="{19D346F7-73EF-3EF2-129C-0DA216865986}"/>
              </a:ext>
            </a:extLst>
          </p:cNvPr>
          <p:cNvSpPr/>
          <p:nvPr/>
        </p:nvSpPr>
        <p:spPr>
          <a:xfrm>
            <a:off x="10233891" y="221673"/>
            <a:ext cx="1634836" cy="443345"/>
          </a:xfrm>
          <a:prstGeom prst="roundRect">
            <a:avLst/>
          </a:prstGeom>
          <a:blipFill>
            <a:blip r:embed="rId2"/>
            <a:stretch>
              <a:fillRect/>
            </a:stretch>
          </a:blip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jdelijke aanduiding voor datum 6">
            <a:extLst>
              <a:ext uri="{FF2B5EF4-FFF2-40B4-BE49-F238E27FC236}">
                <a16:creationId xmlns="" xmlns:a16="http://schemas.microsoft.com/office/drawing/2014/main" id="{913605AC-C0C2-5E97-F3A4-4941C321BD77}"/>
              </a:ext>
            </a:extLst>
          </p:cNvPr>
          <p:cNvSpPr txBox="1">
            <a:spLocks/>
          </p:cNvSpPr>
          <p:nvPr/>
        </p:nvSpPr>
        <p:spPr>
          <a:xfrm>
            <a:off x="838200" y="6356350"/>
            <a:ext cx="2743200" cy="365125"/>
          </a:xfrm>
          <a:prstGeom prst="rect">
            <a:avLst/>
          </a:prstGeom>
        </p:spPr>
        <p:txBody>
          <a:bodyPr vert="horz" lIns="91440" tIns="45720" rIns="91440" bIns="45720" rtlCol="0" anchor="ctr">
            <a:normAutofit/>
          </a:bodyPr>
          <a:lstStyle>
            <a:defPPr>
              <a:defRPr lang="nl-NL"/>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3940A8AF-6EFC-4B16-B760-9090D0D5FD92}" type="datetime8">
              <a:rPr lang="en-US" smtClean="0">
                <a:solidFill>
                  <a:schemeClr val="bg1">
                    <a:lumMod val="65000"/>
                  </a:schemeClr>
                </a:solidFill>
              </a:rPr>
              <a:pPr defTabSz="457200">
                <a:spcAft>
                  <a:spcPts val="600"/>
                </a:spcAft>
              </a:pPr>
              <a:t>11/24/2023 12:40 PM</a:t>
            </a:fld>
            <a:endParaRPr lang="en-US" dirty="0">
              <a:solidFill>
                <a:schemeClr val="bg1">
                  <a:lumMod val="65000"/>
                </a:schemeClr>
              </a:solidFill>
            </a:endParaRPr>
          </a:p>
        </p:txBody>
      </p:sp>
      <p:sp>
        <p:nvSpPr>
          <p:cNvPr id="13" name="Tijdelijke aanduiding voor dianummer 7">
            <a:extLst>
              <a:ext uri="{FF2B5EF4-FFF2-40B4-BE49-F238E27FC236}">
                <a16:creationId xmlns="" xmlns:a16="http://schemas.microsoft.com/office/drawing/2014/main" id="{C259147E-C20D-1F89-17BA-7A15B1DAA149}"/>
              </a:ext>
            </a:extLst>
          </p:cNvPr>
          <p:cNvSpPr txBox="1">
            <a:spLocks/>
          </p:cNvSpPr>
          <p:nvPr/>
        </p:nvSpPr>
        <p:spPr>
          <a:xfrm>
            <a:off x="8610600" y="6356350"/>
            <a:ext cx="2743200" cy="365125"/>
          </a:xfrm>
          <a:prstGeom prst="rect">
            <a:avLst/>
          </a:prstGeom>
        </p:spPr>
        <p:txBody>
          <a:bodyPr vert="horz" lIns="91440" tIns="45720" rIns="91440" bIns="45720" rtlCol="0" anchor="ctr">
            <a:normAutofit/>
          </a:bodyPr>
          <a:lstStyle>
            <a:defPPr>
              <a:defRPr lang="nl-N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2BB595B2-25C9-4B13-8EE1-8AB0096AF4FB}" type="slidenum">
              <a:rPr lang="en-US" smtClean="0">
                <a:solidFill>
                  <a:schemeClr val="bg1">
                    <a:lumMod val="65000"/>
                  </a:schemeClr>
                </a:solidFill>
              </a:rPr>
              <a:pPr defTabSz="457200">
                <a:spcAft>
                  <a:spcPts val="600"/>
                </a:spcAft>
              </a:pPr>
              <a:t>10</a:t>
            </a:fld>
            <a:endParaRPr lang="en-US">
              <a:solidFill>
                <a:schemeClr val="bg1">
                  <a:lumMod val="65000"/>
                </a:schemeClr>
              </a:solidFill>
            </a:endParaRPr>
          </a:p>
        </p:txBody>
      </p:sp>
      <p:cxnSp>
        <p:nvCxnSpPr>
          <p:cNvPr id="14" name="Rechte verbindingslijn 13">
            <a:extLst>
              <a:ext uri="{FF2B5EF4-FFF2-40B4-BE49-F238E27FC236}">
                <a16:creationId xmlns="" xmlns:a16="http://schemas.microsoft.com/office/drawing/2014/main" id="{EF5BB2A6-1F0C-1CAC-400D-2750C6A63CF5}"/>
              </a:ext>
            </a:extLst>
          </p:cNvPr>
          <p:cNvCxnSpPr/>
          <p:nvPr/>
        </p:nvCxnSpPr>
        <p:spPr>
          <a:xfrm flipH="1">
            <a:off x="7694762" y="785004"/>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a:extLst>
              <a:ext uri="{FF2B5EF4-FFF2-40B4-BE49-F238E27FC236}">
                <a16:creationId xmlns="" xmlns:a16="http://schemas.microsoft.com/office/drawing/2014/main" id="{72CC3292-84FE-BF04-37EB-627CD9252B2C}"/>
              </a:ext>
            </a:extLst>
          </p:cNvPr>
          <p:cNvCxnSpPr/>
          <p:nvPr/>
        </p:nvCxnSpPr>
        <p:spPr>
          <a:xfrm flipH="1">
            <a:off x="7552426" y="871268"/>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 xmlns:a16="http://schemas.microsoft.com/office/drawing/2014/main" id="{3E0CD766-F1B2-AF5C-F002-DBD9E8BCAACE}"/>
              </a:ext>
            </a:extLst>
          </p:cNvPr>
          <p:cNvCxnSpPr/>
          <p:nvPr/>
        </p:nvCxnSpPr>
        <p:spPr>
          <a:xfrm flipH="1">
            <a:off x="11463285" y="4615548"/>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 xmlns:a16="http://schemas.microsoft.com/office/drawing/2014/main" id="{25709378-95AB-AC56-CE6C-9D9AD389AEEB}"/>
              </a:ext>
            </a:extLst>
          </p:cNvPr>
          <p:cNvCxnSpPr/>
          <p:nvPr/>
        </p:nvCxnSpPr>
        <p:spPr>
          <a:xfrm flipH="1">
            <a:off x="11463285" y="4542016"/>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p:txBody>
          <a:bodyPr/>
          <a:lstStyle/>
          <a:p>
            <a:r>
              <a:rPr lang="en-US" b="1" dirty="0"/>
              <a:t>Basics of Audio Editing</a:t>
            </a:r>
            <a:br>
              <a:rPr lang="en-US" b="1" dirty="0"/>
            </a:br>
            <a:endParaRPr lang="en-IN" dirty="0"/>
          </a:p>
        </p:txBody>
      </p:sp>
      <p:sp>
        <p:nvSpPr>
          <p:cNvPr id="7" name="Content Placeholder 6"/>
          <p:cNvSpPr>
            <a:spLocks noGrp="1"/>
          </p:cNvSpPr>
          <p:nvPr>
            <p:ph idx="1"/>
          </p:nvPr>
        </p:nvSpPr>
        <p:spPr/>
        <p:txBody>
          <a:bodyPr/>
          <a:lstStyle/>
          <a:p>
            <a:r>
              <a:rPr lang="en-US" b="1" dirty="0" smtClean="0"/>
              <a:t>Content</a:t>
            </a:r>
            <a:r>
              <a:rPr lang="en-US" b="1" dirty="0"/>
              <a:t>:</a:t>
            </a:r>
            <a:endParaRPr lang="en-US" dirty="0"/>
          </a:p>
          <a:p>
            <a:pPr lvl="1"/>
            <a:r>
              <a:rPr lang="en-US" dirty="0"/>
              <a:t>Introduce common audio editing software (e.g., Audacity, </a:t>
            </a:r>
            <a:r>
              <a:rPr lang="en-US" dirty="0" err="1"/>
              <a:t>GarageBand</a:t>
            </a:r>
            <a:r>
              <a:rPr lang="en-US" dirty="0"/>
              <a:t>).</a:t>
            </a:r>
          </a:p>
          <a:p>
            <a:pPr lvl="1"/>
            <a:r>
              <a:rPr lang="en-US" dirty="0"/>
              <a:t>Explain the basics of the software interface, including tracks, waveforms, and editing tools.</a:t>
            </a:r>
          </a:p>
          <a:p>
            <a:pPr lvl="1"/>
            <a:r>
              <a:rPr lang="en-US" dirty="0"/>
              <a:t>Mention the significance of saving and organizing audio files.</a:t>
            </a:r>
          </a:p>
          <a:p>
            <a:r>
              <a:rPr lang="en-US" b="1" dirty="0"/>
              <a:t>Visuals:</a:t>
            </a:r>
            <a:endParaRPr lang="en-US" dirty="0"/>
          </a:p>
          <a:p>
            <a:pPr lvl="1"/>
            <a:r>
              <a:rPr lang="en-US" dirty="0"/>
              <a:t>Display screenshots of the audio editing software with labels.</a:t>
            </a:r>
          </a:p>
          <a:p>
            <a:pPr lvl="1"/>
            <a:r>
              <a:rPr lang="en-US" dirty="0"/>
              <a:t>Use icons to represent different editing tools and functions.</a:t>
            </a:r>
          </a:p>
          <a:p>
            <a:endParaRPr lang="en-IN" dirty="0"/>
          </a:p>
        </p:txBody>
      </p:sp>
    </p:spTree>
    <p:extLst>
      <p:ext uri="{BB962C8B-B14F-4D97-AF65-F5344CB8AC3E}">
        <p14:creationId xmlns:p14="http://schemas.microsoft.com/office/powerpoint/2010/main" val="2509380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A69C916-1EA5-7E2A-7798-F03C280E135C}"/>
              </a:ext>
            </a:extLst>
          </p:cNvPr>
          <p:cNvSpPr>
            <a:spLocks noGrp="1"/>
          </p:cNvSpPr>
          <p:nvPr>
            <p:ph type="title"/>
          </p:nvPr>
        </p:nvSpPr>
        <p:spPr/>
        <p:txBody>
          <a:bodyPr anchor="ctr">
            <a:noAutofit/>
          </a:bodyPr>
          <a:lstStyle/>
          <a:p>
            <a:r>
              <a:rPr lang="en-US" sz="2000" dirty="0"/>
              <a:t/>
            </a:r>
            <a:br>
              <a:rPr lang="en-US" sz="2000" dirty="0"/>
            </a:br>
            <a:r>
              <a:rPr lang="en-US" sz="2000" dirty="0"/>
              <a:t/>
            </a:r>
            <a:br>
              <a:rPr lang="en-US" sz="2000" dirty="0"/>
            </a:br>
            <a:r>
              <a:rPr lang="en-IN" sz="2800" b="1" dirty="0"/>
              <a:t>Removing Background Noise</a:t>
            </a:r>
            <a:r>
              <a:rPr lang="en-IN" sz="2000" b="1" dirty="0"/>
              <a:t/>
            </a:r>
            <a:br>
              <a:rPr lang="en-IN" sz="2000" b="1" dirty="0"/>
            </a:br>
            <a:endParaRPr lang="en-GB" sz="2000" dirty="0"/>
          </a:p>
        </p:txBody>
      </p:sp>
      <p:sp>
        <p:nvSpPr>
          <p:cNvPr id="3" name="Content Placeholder 2"/>
          <p:cNvSpPr>
            <a:spLocks noGrp="1"/>
          </p:cNvSpPr>
          <p:nvPr>
            <p:ph idx="1"/>
          </p:nvPr>
        </p:nvSpPr>
        <p:spPr/>
        <p:txBody>
          <a:bodyPr/>
          <a:lstStyle/>
          <a:p>
            <a:r>
              <a:rPr lang="en-US" dirty="0" smtClean="0"/>
              <a:t>challenges </a:t>
            </a:r>
            <a:r>
              <a:rPr lang="en-US" dirty="0"/>
              <a:t>of background noise and its impact on audio quality.</a:t>
            </a:r>
          </a:p>
          <a:p>
            <a:pPr lvl="1"/>
            <a:r>
              <a:rPr lang="en-US" dirty="0"/>
              <a:t>Introduce techniques for noise reduction, such as using filters and equalization.</a:t>
            </a:r>
          </a:p>
          <a:p>
            <a:pPr lvl="1"/>
            <a:r>
              <a:rPr lang="en-US" dirty="0"/>
              <a:t>Emphasize the importance of preserving the natural </a:t>
            </a:r>
            <a:r>
              <a:rPr lang="en-US" dirty="0" smtClean="0"/>
              <a:t>sound.</a:t>
            </a:r>
          </a:p>
          <a:p>
            <a:pPr marL="457200" lvl="1" indent="0">
              <a:buNone/>
            </a:pPr>
            <a:r>
              <a:rPr lang="en-US" i="1" dirty="0" smtClean="0"/>
              <a:t>Assignment</a:t>
            </a:r>
          </a:p>
          <a:p>
            <a:pPr lvl="1"/>
            <a:r>
              <a:rPr lang="en-US" dirty="0" smtClean="0"/>
              <a:t>Identify </a:t>
            </a:r>
            <a:r>
              <a:rPr lang="en-US" dirty="0"/>
              <a:t>a type of background noise and explain the steps you would take to reduce or eliminate it using audio editing software.</a:t>
            </a:r>
          </a:p>
          <a:p>
            <a:endParaRPr lang="en-IN" dirty="0"/>
          </a:p>
        </p:txBody>
      </p:sp>
      <p:grpSp>
        <p:nvGrpSpPr>
          <p:cNvPr id="10" name="Group 9">
            <a:extLst>
              <a:ext uri="{FF2B5EF4-FFF2-40B4-BE49-F238E27FC236}">
                <a16:creationId xmlns="" xmlns:a16="http://schemas.microsoft.com/office/drawing/2014/main" id="{0E76F6F3-F5F0-B26D-1B63-73AD0299B73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5025" y="5193518"/>
            <a:ext cx="12207200" cy="123363"/>
            <a:chOff x="-5025" y="6737718"/>
            <a:chExt cx="12207200" cy="123363"/>
          </a:xfrm>
        </p:grpSpPr>
        <p:sp>
          <p:nvSpPr>
            <p:cNvPr id="11" name="Rectangle 10">
              <a:extLst>
                <a:ext uri="{FF2B5EF4-FFF2-40B4-BE49-F238E27FC236}">
                  <a16:creationId xmlns="" xmlns:a16="http://schemas.microsoft.com/office/drawing/2014/main" id="{ABC84BA2-BCC1-89D4-5592-8B2364E6B8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 xmlns:a16="http://schemas.microsoft.com/office/drawing/2014/main" id="{39C4FA24-7C12-A16B-31C2-891750171B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 name="Rechthoek: afgeronde hoeken 5">
            <a:extLst>
              <a:ext uri="{FF2B5EF4-FFF2-40B4-BE49-F238E27FC236}">
                <a16:creationId xmlns="" xmlns:a16="http://schemas.microsoft.com/office/drawing/2014/main" id="{19D346F7-73EF-3EF2-129C-0DA216865986}"/>
              </a:ext>
            </a:extLst>
          </p:cNvPr>
          <p:cNvSpPr/>
          <p:nvPr/>
        </p:nvSpPr>
        <p:spPr>
          <a:xfrm>
            <a:off x="10233891" y="221673"/>
            <a:ext cx="1634836" cy="443345"/>
          </a:xfrm>
          <a:prstGeom prst="roundRect">
            <a:avLst/>
          </a:prstGeom>
          <a:blipFill>
            <a:blip r:embed="rId2"/>
            <a:stretch>
              <a:fillRect/>
            </a:stretch>
          </a:blip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jdelijke aanduiding voor datum 6">
            <a:extLst>
              <a:ext uri="{FF2B5EF4-FFF2-40B4-BE49-F238E27FC236}">
                <a16:creationId xmlns="" xmlns:a16="http://schemas.microsoft.com/office/drawing/2014/main" id="{913605AC-C0C2-5E97-F3A4-4941C321BD77}"/>
              </a:ext>
            </a:extLst>
          </p:cNvPr>
          <p:cNvSpPr txBox="1">
            <a:spLocks/>
          </p:cNvSpPr>
          <p:nvPr/>
        </p:nvSpPr>
        <p:spPr>
          <a:xfrm>
            <a:off x="838200" y="6356350"/>
            <a:ext cx="2743200" cy="365125"/>
          </a:xfrm>
          <a:prstGeom prst="rect">
            <a:avLst/>
          </a:prstGeom>
        </p:spPr>
        <p:txBody>
          <a:bodyPr vert="horz" lIns="91440" tIns="45720" rIns="91440" bIns="45720" rtlCol="0" anchor="ctr">
            <a:normAutofit/>
          </a:bodyPr>
          <a:lstStyle>
            <a:defPPr>
              <a:defRPr lang="nl-NL"/>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3940A8AF-6EFC-4B16-B760-9090D0D5FD92}" type="datetime8">
              <a:rPr lang="en-US" smtClean="0">
                <a:solidFill>
                  <a:schemeClr val="bg1">
                    <a:lumMod val="65000"/>
                  </a:schemeClr>
                </a:solidFill>
              </a:rPr>
              <a:pPr defTabSz="457200">
                <a:spcAft>
                  <a:spcPts val="600"/>
                </a:spcAft>
              </a:pPr>
              <a:t>11/24/2023 12:40 PM</a:t>
            </a:fld>
            <a:endParaRPr lang="en-US" dirty="0">
              <a:solidFill>
                <a:schemeClr val="bg1">
                  <a:lumMod val="65000"/>
                </a:schemeClr>
              </a:solidFill>
            </a:endParaRPr>
          </a:p>
        </p:txBody>
      </p:sp>
      <p:sp>
        <p:nvSpPr>
          <p:cNvPr id="13" name="Tijdelijke aanduiding voor dianummer 7">
            <a:extLst>
              <a:ext uri="{FF2B5EF4-FFF2-40B4-BE49-F238E27FC236}">
                <a16:creationId xmlns="" xmlns:a16="http://schemas.microsoft.com/office/drawing/2014/main" id="{C259147E-C20D-1F89-17BA-7A15B1DAA149}"/>
              </a:ext>
            </a:extLst>
          </p:cNvPr>
          <p:cNvSpPr txBox="1">
            <a:spLocks/>
          </p:cNvSpPr>
          <p:nvPr/>
        </p:nvSpPr>
        <p:spPr>
          <a:xfrm>
            <a:off x="8610600" y="6356350"/>
            <a:ext cx="2743200" cy="365125"/>
          </a:xfrm>
          <a:prstGeom prst="rect">
            <a:avLst/>
          </a:prstGeom>
        </p:spPr>
        <p:txBody>
          <a:bodyPr vert="horz" lIns="91440" tIns="45720" rIns="91440" bIns="45720" rtlCol="0" anchor="ctr">
            <a:normAutofit/>
          </a:bodyPr>
          <a:lstStyle>
            <a:defPPr>
              <a:defRPr lang="nl-N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2BB595B2-25C9-4B13-8EE1-8AB0096AF4FB}" type="slidenum">
              <a:rPr lang="en-US" smtClean="0">
                <a:solidFill>
                  <a:schemeClr val="bg1">
                    <a:lumMod val="65000"/>
                  </a:schemeClr>
                </a:solidFill>
              </a:rPr>
              <a:pPr defTabSz="457200">
                <a:spcAft>
                  <a:spcPts val="600"/>
                </a:spcAft>
              </a:pPr>
              <a:t>11</a:t>
            </a:fld>
            <a:endParaRPr lang="en-US">
              <a:solidFill>
                <a:schemeClr val="bg1">
                  <a:lumMod val="65000"/>
                </a:schemeClr>
              </a:solidFill>
            </a:endParaRPr>
          </a:p>
        </p:txBody>
      </p:sp>
      <p:cxnSp>
        <p:nvCxnSpPr>
          <p:cNvPr id="14" name="Rechte verbindingslijn 13">
            <a:extLst>
              <a:ext uri="{FF2B5EF4-FFF2-40B4-BE49-F238E27FC236}">
                <a16:creationId xmlns="" xmlns:a16="http://schemas.microsoft.com/office/drawing/2014/main" id="{EF5BB2A6-1F0C-1CAC-400D-2750C6A63CF5}"/>
              </a:ext>
            </a:extLst>
          </p:cNvPr>
          <p:cNvCxnSpPr/>
          <p:nvPr/>
        </p:nvCxnSpPr>
        <p:spPr>
          <a:xfrm flipH="1">
            <a:off x="7694762" y="785004"/>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a:extLst>
              <a:ext uri="{FF2B5EF4-FFF2-40B4-BE49-F238E27FC236}">
                <a16:creationId xmlns="" xmlns:a16="http://schemas.microsoft.com/office/drawing/2014/main" id="{72CC3292-84FE-BF04-37EB-627CD9252B2C}"/>
              </a:ext>
            </a:extLst>
          </p:cNvPr>
          <p:cNvCxnSpPr/>
          <p:nvPr/>
        </p:nvCxnSpPr>
        <p:spPr>
          <a:xfrm flipH="1">
            <a:off x="7552426" y="871268"/>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 xmlns:a16="http://schemas.microsoft.com/office/drawing/2014/main" id="{3E0CD766-F1B2-AF5C-F002-DBD9E8BCAACE}"/>
              </a:ext>
            </a:extLst>
          </p:cNvPr>
          <p:cNvCxnSpPr/>
          <p:nvPr/>
        </p:nvCxnSpPr>
        <p:spPr>
          <a:xfrm flipH="1">
            <a:off x="11463285" y="4615548"/>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 xmlns:a16="http://schemas.microsoft.com/office/drawing/2014/main" id="{25709378-95AB-AC56-CE6C-9D9AD389AEEB}"/>
              </a:ext>
            </a:extLst>
          </p:cNvPr>
          <p:cNvCxnSpPr/>
          <p:nvPr/>
        </p:nvCxnSpPr>
        <p:spPr>
          <a:xfrm flipH="1">
            <a:off x="11463285" y="4542016"/>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22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0E76F6F3-F5F0-B26D-1B63-73AD0299B73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5025" y="5193518"/>
            <a:ext cx="12207200" cy="123363"/>
            <a:chOff x="-5025" y="6737718"/>
            <a:chExt cx="12207200" cy="123363"/>
          </a:xfrm>
        </p:grpSpPr>
        <p:sp>
          <p:nvSpPr>
            <p:cNvPr id="11" name="Rectangle 10">
              <a:extLst>
                <a:ext uri="{FF2B5EF4-FFF2-40B4-BE49-F238E27FC236}">
                  <a16:creationId xmlns="" xmlns:a16="http://schemas.microsoft.com/office/drawing/2014/main" id="{ABC84BA2-BCC1-89D4-5592-8B2364E6B8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 xmlns:a16="http://schemas.microsoft.com/office/drawing/2014/main" id="{39C4FA24-7C12-A16B-31C2-891750171B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 name="Rechthoek: afgeronde hoeken 5">
            <a:extLst>
              <a:ext uri="{FF2B5EF4-FFF2-40B4-BE49-F238E27FC236}">
                <a16:creationId xmlns="" xmlns:a16="http://schemas.microsoft.com/office/drawing/2014/main" id="{19D346F7-73EF-3EF2-129C-0DA216865986}"/>
              </a:ext>
            </a:extLst>
          </p:cNvPr>
          <p:cNvSpPr/>
          <p:nvPr/>
        </p:nvSpPr>
        <p:spPr>
          <a:xfrm>
            <a:off x="10233891" y="221673"/>
            <a:ext cx="1634836" cy="443345"/>
          </a:xfrm>
          <a:prstGeom prst="roundRect">
            <a:avLst/>
          </a:prstGeom>
          <a:blipFill>
            <a:blip r:embed="rId2"/>
            <a:stretch>
              <a:fillRect/>
            </a:stretch>
          </a:blip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jdelijke aanduiding voor datum 6">
            <a:extLst>
              <a:ext uri="{FF2B5EF4-FFF2-40B4-BE49-F238E27FC236}">
                <a16:creationId xmlns="" xmlns:a16="http://schemas.microsoft.com/office/drawing/2014/main" id="{913605AC-C0C2-5E97-F3A4-4941C321BD77}"/>
              </a:ext>
            </a:extLst>
          </p:cNvPr>
          <p:cNvSpPr txBox="1">
            <a:spLocks/>
          </p:cNvSpPr>
          <p:nvPr/>
        </p:nvSpPr>
        <p:spPr>
          <a:xfrm>
            <a:off x="838200" y="6356350"/>
            <a:ext cx="2743200" cy="365125"/>
          </a:xfrm>
          <a:prstGeom prst="rect">
            <a:avLst/>
          </a:prstGeom>
        </p:spPr>
        <p:txBody>
          <a:bodyPr vert="horz" lIns="91440" tIns="45720" rIns="91440" bIns="45720" rtlCol="0" anchor="ctr">
            <a:normAutofit/>
          </a:bodyPr>
          <a:lstStyle>
            <a:defPPr>
              <a:defRPr lang="nl-NL"/>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3940A8AF-6EFC-4B16-B760-9090D0D5FD92}" type="datetime8">
              <a:rPr lang="en-US" smtClean="0">
                <a:solidFill>
                  <a:schemeClr val="bg1">
                    <a:lumMod val="65000"/>
                  </a:schemeClr>
                </a:solidFill>
              </a:rPr>
              <a:pPr defTabSz="457200">
                <a:spcAft>
                  <a:spcPts val="600"/>
                </a:spcAft>
              </a:pPr>
              <a:t>11/24/2023 12:40 PM</a:t>
            </a:fld>
            <a:endParaRPr lang="en-US" dirty="0">
              <a:solidFill>
                <a:schemeClr val="bg1">
                  <a:lumMod val="65000"/>
                </a:schemeClr>
              </a:solidFill>
            </a:endParaRPr>
          </a:p>
        </p:txBody>
      </p:sp>
      <p:sp>
        <p:nvSpPr>
          <p:cNvPr id="13" name="Tijdelijke aanduiding voor dianummer 7">
            <a:extLst>
              <a:ext uri="{FF2B5EF4-FFF2-40B4-BE49-F238E27FC236}">
                <a16:creationId xmlns="" xmlns:a16="http://schemas.microsoft.com/office/drawing/2014/main" id="{C259147E-C20D-1F89-17BA-7A15B1DAA149}"/>
              </a:ext>
            </a:extLst>
          </p:cNvPr>
          <p:cNvSpPr txBox="1">
            <a:spLocks/>
          </p:cNvSpPr>
          <p:nvPr/>
        </p:nvSpPr>
        <p:spPr>
          <a:xfrm>
            <a:off x="8610600" y="6356350"/>
            <a:ext cx="2743200" cy="365125"/>
          </a:xfrm>
          <a:prstGeom prst="rect">
            <a:avLst/>
          </a:prstGeom>
        </p:spPr>
        <p:txBody>
          <a:bodyPr vert="horz" lIns="91440" tIns="45720" rIns="91440" bIns="45720" rtlCol="0" anchor="ctr">
            <a:normAutofit/>
          </a:bodyPr>
          <a:lstStyle>
            <a:defPPr>
              <a:defRPr lang="nl-N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2BB595B2-25C9-4B13-8EE1-8AB0096AF4FB}" type="slidenum">
              <a:rPr lang="en-US" smtClean="0">
                <a:solidFill>
                  <a:schemeClr val="bg1">
                    <a:lumMod val="65000"/>
                  </a:schemeClr>
                </a:solidFill>
              </a:rPr>
              <a:pPr defTabSz="457200">
                <a:spcAft>
                  <a:spcPts val="600"/>
                </a:spcAft>
              </a:pPr>
              <a:t>12</a:t>
            </a:fld>
            <a:endParaRPr lang="en-US">
              <a:solidFill>
                <a:schemeClr val="bg1">
                  <a:lumMod val="65000"/>
                </a:schemeClr>
              </a:solidFill>
            </a:endParaRPr>
          </a:p>
        </p:txBody>
      </p:sp>
      <p:cxnSp>
        <p:nvCxnSpPr>
          <p:cNvPr id="14" name="Rechte verbindingslijn 13">
            <a:extLst>
              <a:ext uri="{FF2B5EF4-FFF2-40B4-BE49-F238E27FC236}">
                <a16:creationId xmlns="" xmlns:a16="http://schemas.microsoft.com/office/drawing/2014/main" id="{EF5BB2A6-1F0C-1CAC-400D-2750C6A63CF5}"/>
              </a:ext>
            </a:extLst>
          </p:cNvPr>
          <p:cNvCxnSpPr/>
          <p:nvPr/>
        </p:nvCxnSpPr>
        <p:spPr>
          <a:xfrm flipH="1">
            <a:off x="250167" y="725011"/>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a:extLst>
              <a:ext uri="{FF2B5EF4-FFF2-40B4-BE49-F238E27FC236}">
                <a16:creationId xmlns="" xmlns:a16="http://schemas.microsoft.com/office/drawing/2014/main" id="{72CC3292-84FE-BF04-37EB-627CD9252B2C}"/>
              </a:ext>
            </a:extLst>
          </p:cNvPr>
          <p:cNvCxnSpPr/>
          <p:nvPr/>
        </p:nvCxnSpPr>
        <p:spPr>
          <a:xfrm flipH="1">
            <a:off x="107831" y="811275"/>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 xmlns:a16="http://schemas.microsoft.com/office/drawing/2014/main" id="{3E0CD766-F1B2-AF5C-F002-DBD9E8BCAACE}"/>
              </a:ext>
            </a:extLst>
          </p:cNvPr>
          <p:cNvCxnSpPr/>
          <p:nvPr/>
        </p:nvCxnSpPr>
        <p:spPr>
          <a:xfrm flipH="1">
            <a:off x="4018690" y="4555555"/>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 xmlns:a16="http://schemas.microsoft.com/office/drawing/2014/main" id="{25709378-95AB-AC56-CE6C-9D9AD389AEEB}"/>
              </a:ext>
            </a:extLst>
          </p:cNvPr>
          <p:cNvCxnSpPr/>
          <p:nvPr/>
        </p:nvCxnSpPr>
        <p:spPr>
          <a:xfrm flipH="1">
            <a:off x="4018690" y="4482023"/>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el 1">
            <a:extLst>
              <a:ext uri="{FF2B5EF4-FFF2-40B4-BE49-F238E27FC236}">
                <a16:creationId xmlns="" xmlns:a16="http://schemas.microsoft.com/office/drawing/2014/main" id="{55CAA242-C37A-0BEC-C575-329A1BFB0BFE}"/>
              </a:ext>
            </a:extLst>
          </p:cNvPr>
          <p:cNvSpPr txBox="1">
            <a:spLocks/>
          </p:cNvSpPr>
          <p:nvPr/>
        </p:nvSpPr>
        <p:spPr>
          <a:xfrm>
            <a:off x="5088147" y="577947"/>
            <a:ext cx="6996022" cy="438143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2800" dirty="0"/>
          </a:p>
        </p:txBody>
      </p:sp>
      <p:sp>
        <p:nvSpPr>
          <p:cNvPr id="2" name="Title 1"/>
          <p:cNvSpPr>
            <a:spLocks noGrp="1"/>
          </p:cNvSpPr>
          <p:nvPr>
            <p:ph type="title"/>
          </p:nvPr>
        </p:nvSpPr>
        <p:spPr/>
        <p:txBody>
          <a:bodyPr/>
          <a:lstStyle/>
          <a:p>
            <a:r>
              <a:rPr lang="en-IN" b="1" dirty="0"/>
              <a:t>Interactive Exercise: Voiceover Recording</a:t>
            </a:r>
            <a:endParaRPr lang="en-IN" dirty="0"/>
          </a:p>
        </p:txBody>
      </p:sp>
      <p:sp>
        <p:nvSpPr>
          <p:cNvPr id="4" name="Content Placeholder 3"/>
          <p:cNvSpPr>
            <a:spLocks noGrp="1"/>
          </p:cNvSpPr>
          <p:nvPr>
            <p:ph idx="1"/>
          </p:nvPr>
        </p:nvSpPr>
        <p:spPr/>
        <p:txBody>
          <a:bodyPr>
            <a:normAutofit fontScale="70000" lnSpcReduction="20000"/>
          </a:bodyPr>
          <a:lstStyle/>
          <a:p>
            <a:r>
              <a:rPr lang="en-US" dirty="0" smtClean="0"/>
              <a:t>Activity:</a:t>
            </a:r>
          </a:p>
          <a:p>
            <a:r>
              <a:rPr lang="en-US" dirty="0"/>
              <a:t>"Exploring a Virtual World"</a:t>
            </a:r>
          </a:p>
          <a:p>
            <a:r>
              <a:rPr lang="en-US" i="1" dirty="0"/>
              <a:t>Introduction:</a:t>
            </a:r>
            <a:endParaRPr lang="en-US" dirty="0"/>
          </a:p>
          <a:p>
            <a:r>
              <a:rPr lang="en-US" dirty="0"/>
              <a:t>You are the narrator for a virtual reality (VR) tour video.</a:t>
            </a:r>
          </a:p>
          <a:p>
            <a:r>
              <a:rPr lang="en-US" dirty="0"/>
              <a:t>The video showcases a futuristic city in a virtual world, highlighting its unique features and landmarks.</a:t>
            </a:r>
          </a:p>
          <a:p>
            <a:r>
              <a:rPr lang="en-US" i="1" dirty="0"/>
              <a:t>Content:</a:t>
            </a:r>
            <a:endParaRPr lang="en-US" dirty="0"/>
          </a:p>
          <a:p>
            <a:r>
              <a:rPr lang="en-US" dirty="0"/>
              <a:t>Describe the city's skyline, mentioning impressive skyscrapers and innovative architecture.</a:t>
            </a:r>
          </a:p>
          <a:p>
            <a:r>
              <a:rPr lang="en-US" dirty="0"/>
              <a:t>Discuss key attractions, such as virtual parks, entertainment hubs, and interactive installations.</a:t>
            </a:r>
          </a:p>
          <a:p>
            <a:r>
              <a:rPr lang="en-US" dirty="0"/>
              <a:t>Emphasize the immersive experience users can have in this digital environment.</a:t>
            </a:r>
          </a:p>
          <a:p>
            <a:r>
              <a:rPr lang="en-US" i="1" dirty="0"/>
              <a:t>Conclusion:</a:t>
            </a:r>
            <a:endParaRPr lang="en-US" dirty="0"/>
          </a:p>
          <a:p>
            <a:r>
              <a:rPr lang="en-US" dirty="0"/>
              <a:t>Encourage viewers to explore the virtual world and imagine the possibilities of future technology.</a:t>
            </a:r>
          </a:p>
          <a:p>
            <a:endParaRPr lang="en-IN" dirty="0"/>
          </a:p>
        </p:txBody>
      </p:sp>
    </p:spTree>
    <p:extLst>
      <p:ext uri="{BB962C8B-B14F-4D97-AF65-F5344CB8AC3E}">
        <p14:creationId xmlns:p14="http://schemas.microsoft.com/office/powerpoint/2010/main" val="2626728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Introduction to Graphic </a:t>
            </a:r>
            <a:r>
              <a:rPr lang="en-IN" b="1" dirty="0" smtClean="0"/>
              <a:t>Design</a:t>
            </a:r>
            <a:endParaRPr lang="en-IN" dirty="0"/>
          </a:p>
        </p:txBody>
      </p:sp>
      <p:sp>
        <p:nvSpPr>
          <p:cNvPr id="3" name="Content Placeholder 2"/>
          <p:cNvSpPr>
            <a:spLocks noGrp="1"/>
          </p:cNvSpPr>
          <p:nvPr>
            <p:ph idx="1"/>
          </p:nvPr>
        </p:nvSpPr>
        <p:spPr/>
        <p:txBody>
          <a:bodyPr/>
          <a:lstStyle/>
          <a:p>
            <a:r>
              <a:rPr lang="en-US" b="1" dirty="0"/>
              <a:t>Meaning:</a:t>
            </a:r>
            <a:r>
              <a:rPr lang="en-US" dirty="0"/>
              <a:t> Graphic design is the art and practice of planning and projecting ideas and experiences with visual and textual content. It involves combining images, symbols, and text to communicate a message effectively.</a:t>
            </a:r>
          </a:p>
          <a:p>
            <a:r>
              <a:rPr lang="en-US" b="1" dirty="0"/>
              <a:t>Practical Activity:</a:t>
            </a:r>
            <a:r>
              <a:rPr lang="en-US" dirty="0"/>
              <a:t> Ask students to bring examples of designs they find appealing or intriguing. Discuss why they are drawn to those designs, exploring the elements that make them effective.</a:t>
            </a:r>
          </a:p>
          <a:p>
            <a:endParaRPr lang="en-IN" dirty="0"/>
          </a:p>
        </p:txBody>
      </p:sp>
      <p:sp>
        <p:nvSpPr>
          <p:cNvPr id="4" name="Date Placeholder 3"/>
          <p:cNvSpPr>
            <a:spLocks noGrp="1"/>
          </p:cNvSpPr>
          <p:nvPr>
            <p:ph type="dt" sz="half" idx="10"/>
          </p:nvPr>
        </p:nvSpPr>
        <p:spPr/>
        <p:txBody>
          <a:bodyPr/>
          <a:lstStyle/>
          <a:p>
            <a:fld id="{A2B7296E-D714-48C5-A282-CBE2309A42D7}" type="datetime2">
              <a:rPr lang="en-GB" smtClean="0"/>
              <a:t>Friday, 24 November 2023</a:t>
            </a:fld>
            <a:endParaRPr lang="nl-NL"/>
          </a:p>
        </p:txBody>
      </p:sp>
      <p:sp>
        <p:nvSpPr>
          <p:cNvPr id="5" name="Slide Number Placeholder 4"/>
          <p:cNvSpPr>
            <a:spLocks noGrp="1"/>
          </p:cNvSpPr>
          <p:nvPr>
            <p:ph type="sldNum" sz="quarter" idx="12"/>
          </p:nvPr>
        </p:nvSpPr>
        <p:spPr/>
        <p:txBody>
          <a:bodyPr/>
          <a:lstStyle/>
          <a:p>
            <a:fld id="{2BB595B2-25C9-4B13-8EE1-8AB0096AF4FB}" type="slidenum">
              <a:rPr lang="nl-NL" smtClean="0"/>
              <a:t>13</a:t>
            </a:fld>
            <a:endParaRPr lang="nl-NL"/>
          </a:p>
        </p:txBody>
      </p:sp>
    </p:spTree>
    <p:extLst>
      <p:ext uri="{BB962C8B-B14F-4D97-AF65-F5344CB8AC3E}">
        <p14:creationId xmlns:p14="http://schemas.microsoft.com/office/powerpoint/2010/main" val="735371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Elements of Design:</a:t>
            </a:r>
            <a:r>
              <a:rPr lang="en-US" dirty="0"/>
              <a:t/>
            </a:r>
            <a:br>
              <a:rPr lang="en-US" dirty="0"/>
            </a:br>
            <a:endParaRPr lang="en-IN" dirty="0"/>
          </a:p>
        </p:txBody>
      </p:sp>
      <p:sp>
        <p:nvSpPr>
          <p:cNvPr id="3" name="Content Placeholder 2"/>
          <p:cNvSpPr>
            <a:spLocks noGrp="1"/>
          </p:cNvSpPr>
          <p:nvPr>
            <p:ph idx="1"/>
          </p:nvPr>
        </p:nvSpPr>
        <p:spPr/>
        <p:txBody>
          <a:bodyPr/>
          <a:lstStyle/>
          <a:p>
            <a:r>
              <a:rPr lang="en-US" b="1" dirty="0" smtClean="0"/>
              <a:t>Meaning</a:t>
            </a:r>
            <a:r>
              <a:rPr lang="en-US" b="1" dirty="0"/>
              <a:t>:</a:t>
            </a:r>
            <a:r>
              <a:rPr lang="en-US" dirty="0"/>
              <a:t> Elements of design are the basic visual components that make up any visual artwork. These include line, shape, color, texture, space, and form. Understanding these elements helps in creating visually pleasing and impactful designs.</a:t>
            </a:r>
          </a:p>
          <a:p>
            <a:r>
              <a:rPr lang="en-US" b="1" dirty="0"/>
              <a:t>Practical Activity:</a:t>
            </a:r>
            <a:r>
              <a:rPr lang="en-US" dirty="0"/>
              <a:t> Provide a set of images and ask students to identify and discuss the elements present in each image. This can help them develop a keen eye for design elements.</a:t>
            </a:r>
          </a:p>
          <a:p>
            <a:endParaRPr lang="en-IN" dirty="0"/>
          </a:p>
        </p:txBody>
      </p:sp>
      <p:sp>
        <p:nvSpPr>
          <p:cNvPr id="4" name="Date Placeholder 3"/>
          <p:cNvSpPr>
            <a:spLocks noGrp="1"/>
          </p:cNvSpPr>
          <p:nvPr>
            <p:ph type="dt" sz="half" idx="10"/>
          </p:nvPr>
        </p:nvSpPr>
        <p:spPr/>
        <p:txBody>
          <a:bodyPr/>
          <a:lstStyle/>
          <a:p>
            <a:fld id="{A2B7296E-D714-48C5-A282-CBE2309A42D7}" type="datetime2">
              <a:rPr lang="en-GB" smtClean="0"/>
              <a:t>Friday, 24 November 2023</a:t>
            </a:fld>
            <a:endParaRPr lang="nl-NL"/>
          </a:p>
        </p:txBody>
      </p:sp>
      <p:sp>
        <p:nvSpPr>
          <p:cNvPr id="5" name="Slide Number Placeholder 4"/>
          <p:cNvSpPr>
            <a:spLocks noGrp="1"/>
          </p:cNvSpPr>
          <p:nvPr>
            <p:ph type="sldNum" sz="quarter" idx="12"/>
          </p:nvPr>
        </p:nvSpPr>
        <p:spPr/>
        <p:txBody>
          <a:bodyPr/>
          <a:lstStyle/>
          <a:p>
            <a:fld id="{2BB595B2-25C9-4B13-8EE1-8AB0096AF4FB}" type="slidenum">
              <a:rPr lang="nl-NL" smtClean="0"/>
              <a:t>14</a:t>
            </a:fld>
            <a:endParaRPr lang="nl-NL"/>
          </a:p>
        </p:txBody>
      </p:sp>
    </p:spTree>
    <p:extLst>
      <p:ext uri="{BB962C8B-B14F-4D97-AF65-F5344CB8AC3E}">
        <p14:creationId xmlns:p14="http://schemas.microsoft.com/office/powerpoint/2010/main" val="3827580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Creating Visual Hierarchy:</a:t>
            </a:r>
            <a:r>
              <a:rPr lang="en-US" dirty="0"/>
              <a:t/>
            </a:r>
            <a:br>
              <a:rPr lang="en-US" dirty="0"/>
            </a:br>
            <a:endParaRPr lang="en-IN" dirty="0"/>
          </a:p>
        </p:txBody>
      </p:sp>
      <p:sp>
        <p:nvSpPr>
          <p:cNvPr id="3" name="Content Placeholder 2"/>
          <p:cNvSpPr>
            <a:spLocks noGrp="1"/>
          </p:cNvSpPr>
          <p:nvPr>
            <p:ph idx="1"/>
          </p:nvPr>
        </p:nvSpPr>
        <p:spPr/>
        <p:txBody>
          <a:bodyPr/>
          <a:lstStyle/>
          <a:p>
            <a:r>
              <a:rPr lang="en-US" b="1" dirty="0" smtClean="0"/>
              <a:t>Meaning</a:t>
            </a:r>
            <a:r>
              <a:rPr lang="en-US" b="1" dirty="0"/>
              <a:t>:</a:t>
            </a:r>
            <a:r>
              <a:rPr lang="en-US" dirty="0"/>
              <a:t> Visual hierarchy refers to the arrangement or presentation of elements in a way that implies importance. It guides the viewer's eye through a design, highlighting key elements.</a:t>
            </a:r>
          </a:p>
          <a:p>
            <a:r>
              <a:rPr lang="en-US" b="1" dirty="0"/>
              <a:t>Practical Activity:</a:t>
            </a:r>
            <a:r>
              <a:rPr lang="en-US" dirty="0"/>
              <a:t> Have students create a simple poster or </a:t>
            </a:r>
            <a:r>
              <a:rPr lang="en-US" dirty="0" smtClean="0"/>
              <a:t>info graphic. </a:t>
            </a:r>
            <a:r>
              <a:rPr lang="en-US" dirty="0"/>
              <a:t>Guide them on how to use size, color, and placement to establish a clear visual hierarchy, emphasizing certain elements over others.</a:t>
            </a:r>
          </a:p>
          <a:p>
            <a:endParaRPr lang="en-IN" dirty="0"/>
          </a:p>
        </p:txBody>
      </p:sp>
      <p:sp>
        <p:nvSpPr>
          <p:cNvPr id="4" name="Date Placeholder 3"/>
          <p:cNvSpPr>
            <a:spLocks noGrp="1"/>
          </p:cNvSpPr>
          <p:nvPr>
            <p:ph type="dt" sz="half" idx="10"/>
          </p:nvPr>
        </p:nvSpPr>
        <p:spPr/>
        <p:txBody>
          <a:bodyPr/>
          <a:lstStyle/>
          <a:p>
            <a:fld id="{A2B7296E-D714-48C5-A282-CBE2309A42D7}" type="datetime2">
              <a:rPr lang="en-GB" smtClean="0"/>
              <a:t>Friday, 24 November 2023</a:t>
            </a:fld>
            <a:endParaRPr lang="nl-NL"/>
          </a:p>
        </p:txBody>
      </p:sp>
      <p:sp>
        <p:nvSpPr>
          <p:cNvPr id="5" name="Slide Number Placeholder 4"/>
          <p:cNvSpPr>
            <a:spLocks noGrp="1"/>
          </p:cNvSpPr>
          <p:nvPr>
            <p:ph type="sldNum" sz="quarter" idx="12"/>
          </p:nvPr>
        </p:nvSpPr>
        <p:spPr/>
        <p:txBody>
          <a:bodyPr/>
          <a:lstStyle/>
          <a:p>
            <a:fld id="{2BB595B2-25C9-4B13-8EE1-8AB0096AF4FB}" type="slidenum">
              <a:rPr lang="nl-NL" smtClean="0"/>
              <a:t>15</a:t>
            </a:fld>
            <a:endParaRPr lang="nl-NL"/>
          </a:p>
        </p:txBody>
      </p:sp>
    </p:spTree>
    <p:extLst>
      <p:ext uri="{BB962C8B-B14F-4D97-AF65-F5344CB8AC3E}">
        <p14:creationId xmlns:p14="http://schemas.microsoft.com/office/powerpoint/2010/main" val="145235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Tools for Graphic Design:</a:t>
            </a:r>
            <a:r>
              <a:rPr lang="en-US" dirty="0"/>
              <a:t/>
            </a:r>
            <a:br>
              <a:rPr lang="en-US" dirty="0"/>
            </a:br>
            <a:endParaRPr lang="en-IN" dirty="0"/>
          </a:p>
        </p:txBody>
      </p:sp>
      <p:sp>
        <p:nvSpPr>
          <p:cNvPr id="3" name="Content Placeholder 2"/>
          <p:cNvSpPr>
            <a:spLocks noGrp="1"/>
          </p:cNvSpPr>
          <p:nvPr>
            <p:ph idx="1"/>
          </p:nvPr>
        </p:nvSpPr>
        <p:spPr/>
        <p:txBody>
          <a:bodyPr/>
          <a:lstStyle/>
          <a:p>
            <a:r>
              <a:rPr lang="en-US" b="1" dirty="0" smtClean="0"/>
              <a:t>Meaning</a:t>
            </a:r>
            <a:r>
              <a:rPr lang="en-US" b="1" dirty="0"/>
              <a:t>:</a:t>
            </a:r>
            <a:r>
              <a:rPr lang="en-US" dirty="0"/>
              <a:t> Graphic designers use various tools and software to bring their creative visions to life. This may include Adobe Creative Suite tools like Photoshop, Illustrator, and InDesign, or free alternatives like GIMP or </a:t>
            </a:r>
            <a:r>
              <a:rPr lang="en-US" dirty="0" err="1"/>
              <a:t>Canva</a:t>
            </a:r>
            <a:r>
              <a:rPr lang="en-US" dirty="0"/>
              <a:t>.</a:t>
            </a:r>
          </a:p>
          <a:p>
            <a:r>
              <a:rPr lang="en-US" b="1" dirty="0"/>
              <a:t>Practical Activity:</a:t>
            </a:r>
            <a:r>
              <a:rPr lang="en-US" dirty="0"/>
              <a:t> Introduce a basic graphic design tool (like </a:t>
            </a:r>
            <a:r>
              <a:rPr lang="en-US" dirty="0" err="1"/>
              <a:t>Canva</a:t>
            </a:r>
            <a:r>
              <a:rPr lang="en-US" dirty="0"/>
              <a:t>) and guide students through a simple project, such as creating a social media post or a digital flyer. Familiarity with tools is crucial for hands-on application.</a:t>
            </a:r>
          </a:p>
          <a:p>
            <a:endParaRPr lang="en-IN" dirty="0"/>
          </a:p>
        </p:txBody>
      </p:sp>
      <p:sp>
        <p:nvSpPr>
          <p:cNvPr id="4" name="Date Placeholder 3"/>
          <p:cNvSpPr>
            <a:spLocks noGrp="1"/>
          </p:cNvSpPr>
          <p:nvPr>
            <p:ph type="dt" sz="half" idx="10"/>
          </p:nvPr>
        </p:nvSpPr>
        <p:spPr/>
        <p:txBody>
          <a:bodyPr/>
          <a:lstStyle/>
          <a:p>
            <a:fld id="{A2B7296E-D714-48C5-A282-CBE2309A42D7}" type="datetime2">
              <a:rPr lang="en-GB" smtClean="0"/>
              <a:t>Friday, 24 November 2023</a:t>
            </a:fld>
            <a:endParaRPr lang="nl-NL"/>
          </a:p>
        </p:txBody>
      </p:sp>
      <p:sp>
        <p:nvSpPr>
          <p:cNvPr id="5" name="Slide Number Placeholder 4"/>
          <p:cNvSpPr>
            <a:spLocks noGrp="1"/>
          </p:cNvSpPr>
          <p:nvPr>
            <p:ph type="sldNum" sz="quarter" idx="12"/>
          </p:nvPr>
        </p:nvSpPr>
        <p:spPr/>
        <p:txBody>
          <a:bodyPr/>
          <a:lstStyle/>
          <a:p>
            <a:fld id="{2BB595B2-25C9-4B13-8EE1-8AB0096AF4FB}" type="slidenum">
              <a:rPr lang="nl-NL" smtClean="0"/>
              <a:t>16</a:t>
            </a:fld>
            <a:endParaRPr lang="nl-NL"/>
          </a:p>
        </p:txBody>
      </p:sp>
    </p:spTree>
    <p:extLst>
      <p:ext uri="{BB962C8B-B14F-4D97-AF65-F5344CB8AC3E}">
        <p14:creationId xmlns:p14="http://schemas.microsoft.com/office/powerpoint/2010/main" val="2385992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Importance of Visual Storytelling:</a:t>
            </a:r>
            <a:br>
              <a:rPr lang="en-IN" b="1" dirty="0"/>
            </a:br>
            <a:endParaRPr lang="en-IN" dirty="0"/>
          </a:p>
        </p:txBody>
      </p:sp>
      <p:sp>
        <p:nvSpPr>
          <p:cNvPr id="3" name="Content Placeholder 2"/>
          <p:cNvSpPr>
            <a:spLocks noGrp="1"/>
          </p:cNvSpPr>
          <p:nvPr>
            <p:ph idx="1"/>
          </p:nvPr>
        </p:nvSpPr>
        <p:spPr/>
        <p:txBody>
          <a:bodyPr/>
          <a:lstStyle/>
          <a:p>
            <a:r>
              <a:rPr lang="en-US" dirty="0"/>
              <a:t>Visual storytelling is the art of conveying a message or story through visual elements. It combines images, graphics, and sometimes text to create a narrative that engages and captivates the audience.</a:t>
            </a:r>
          </a:p>
          <a:p>
            <a:r>
              <a:rPr lang="en-US" b="1" dirty="0"/>
              <a:t>Practical Activity:</a:t>
            </a:r>
            <a:r>
              <a:rPr lang="en-US" dirty="0"/>
              <a:t> Ask students to choose a simple story (could be a personal experience, a fable, or a short narrative) and create a visual storyboard using images and minimal text. Emphasize the importance of a clear narrative flow.</a:t>
            </a:r>
          </a:p>
          <a:p>
            <a:endParaRPr lang="en-IN" dirty="0"/>
          </a:p>
        </p:txBody>
      </p:sp>
      <p:sp>
        <p:nvSpPr>
          <p:cNvPr id="4" name="Date Placeholder 3"/>
          <p:cNvSpPr>
            <a:spLocks noGrp="1"/>
          </p:cNvSpPr>
          <p:nvPr>
            <p:ph type="dt" sz="half" idx="10"/>
          </p:nvPr>
        </p:nvSpPr>
        <p:spPr/>
        <p:txBody>
          <a:bodyPr/>
          <a:lstStyle/>
          <a:p>
            <a:fld id="{A2B7296E-D714-48C5-A282-CBE2309A42D7}" type="datetime2">
              <a:rPr lang="en-GB" smtClean="0"/>
              <a:t>Friday, 24 November 2023</a:t>
            </a:fld>
            <a:endParaRPr lang="nl-NL"/>
          </a:p>
        </p:txBody>
      </p:sp>
      <p:sp>
        <p:nvSpPr>
          <p:cNvPr id="5" name="Slide Number Placeholder 4"/>
          <p:cNvSpPr>
            <a:spLocks noGrp="1"/>
          </p:cNvSpPr>
          <p:nvPr>
            <p:ph type="sldNum" sz="quarter" idx="12"/>
          </p:nvPr>
        </p:nvSpPr>
        <p:spPr/>
        <p:txBody>
          <a:bodyPr/>
          <a:lstStyle/>
          <a:p>
            <a:fld id="{2BB595B2-25C9-4B13-8EE1-8AB0096AF4FB}" type="slidenum">
              <a:rPr lang="nl-NL" smtClean="0"/>
              <a:t>17</a:t>
            </a:fld>
            <a:endParaRPr lang="nl-NL"/>
          </a:p>
        </p:txBody>
      </p:sp>
    </p:spTree>
    <p:extLst>
      <p:ext uri="{BB962C8B-B14F-4D97-AF65-F5344CB8AC3E}">
        <p14:creationId xmlns:p14="http://schemas.microsoft.com/office/powerpoint/2010/main" val="1833101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Infographics</a:t>
            </a:r>
            <a:r>
              <a:rPr lang="en-US" b="1" dirty="0"/>
              <a:t> and Data Visualization:</a:t>
            </a:r>
            <a:br>
              <a:rPr lang="en-US" b="1" dirty="0"/>
            </a:br>
            <a:endParaRPr lang="en-IN" dirty="0"/>
          </a:p>
        </p:txBody>
      </p:sp>
      <p:sp>
        <p:nvSpPr>
          <p:cNvPr id="3" name="Content Placeholder 2"/>
          <p:cNvSpPr>
            <a:spLocks noGrp="1"/>
          </p:cNvSpPr>
          <p:nvPr>
            <p:ph idx="1"/>
          </p:nvPr>
        </p:nvSpPr>
        <p:spPr/>
        <p:txBody>
          <a:bodyPr/>
          <a:lstStyle/>
          <a:p>
            <a:r>
              <a:rPr lang="en-US" dirty="0" err="1" smtClean="0"/>
              <a:t>Infographics</a:t>
            </a:r>
            <a:r>
              <a:rPr lang="en-US" dirty="0" smtClean="0"/>
              <a:t> </a:t>
            </a:r>
            <a:r>
              <a:rPr lang="en-US" dirty="0"/>
              <a:t>are visual representations of information, data, or knowledge. Data visualization involves presenting data in a graphical or visual format to make it easily understandable.</a:t>
            </a:r>
          </a:p>
          <a:p>
            <a:r>
              <a:rPr lang="en-US" b="1" dirty="0"/>
              <a:t>Practical Activity:</a:t>
            </a:r>
            <a:r>
              <a:rPr lang="en-US" dirty="0"/>
              <a:t> Provide students with a set of data (could be related to school statistics, survey results, or any relevant topic). Ask them to create an </a:t>
            </a:r>
            <a:r>
              <a:rPr lang="en-US" dirty="0" err="1"/>
              <a:t>infographic</a:t>
            </a:r>
            <a:r>
              <a:rPr lang="en-US" dirty="0"/>
              <a:t> using online tools or software to effectively communicate the data.</a:t>
            </a:r>
          </a:p>
          <a:p>
            <a:endParaRPr lang="en-IN" dirty="0"/>
          </a:p>
        </p:txBody>
      </p:sp>
      <p:sp>
        <p:nvSpPr>
          <p:cNvPr id="4" name="Date Placeholder 3"/>
          <p:cNvSpPr>
            <a:spLocks noGrp="1"/>
          </p:cNvSpPr>
          <p:nvPr>
            <p:ph type="dt" sz="half" idx="10"/>
          </p:nvPr>
        </p:nvSpPr>
        <p:spPr/>
        <p:txBody>
          <a:bodyPr/>
          <a:lstStyle/>
          <a:p>
            <a:fld id="{A2B7296E-D714-48C5-A282-CBE2309A42D7}" type="datetime2">
              <a:rPr lang="en-GB" smtClean="0"/>
              <a:t>Friday, 24 November 2023</a:t>
            </a:fld>
            <a:endParaRPr lang="nl-NL"/>
          </a:p>
        </p:txBody>
      </p:sp>
      <p:sp>
        <p:nvSpPr>
          <p:cNvPr id="5" name="Slide Number Placeholder 4"/>
          <p:cNvSpPr>
            <a:spLocks noGrp="1"/>
          </p:cNvSpPr>
          <p:nvPr>
            <p:ph type="sldNum" sz="quarter" idx="12"/>
          </p:nvPr>
        </p:nvSpPr>
        <p:spPr/>
        <p:txBody>
          <a:bodyPr/>
          <a:lstStyle/>
          <a:p>
            <a:fld id="{2BB595B2-25C9-4B13-8EE1-8AB0096AF4FB}" type="slidenum">
              <a:rPr lang="nl-NL" smtClean="0"/>
              <a:t>18</a:t>
            </a:fld>
            <a:endParaRPr lang="nl-NL"/>
          </a:p>
        </p:txBody>
      </p:sp>
    </p:spTree>
    <p:extLst>
      <p:ext uri="{BB962C8B-B14F-4D97-AF65-F5344CB8AC3E}">
        <p14:creationId xmlns:p14="http://schemas.microsoft.com/office/powerpoint/2010/main" val="3238837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Branding and </a:t>
            </a:r>
            <a:r>
              <a:rPr lang="en-US" b="1" dirty="0" smtClean="0"/>
              <a:t>Consistency</a:t>
            </a:r>
            <a:r>
              <a:rPr lang="en-US" b="1" dirty="0"/>
              <a:t/>
            </a:r>
            <a:br>
              <a:rPr lang="en-US" b="1" dirty="0"/>
            </a:br>
            <a:endParaRPr lang="en-IN" dirty="0"/>
          </a:p>
        </p:txBody>
      </p:sp>
      <p:sp>
        <p:nvSpPr>
          <p:cNvPr id="3" name="Content Placeholder 2"/>
          <p:cNvSpPr>
            <a:spLocks noGrp="1"/>
          </p:cNvSpPr>
          <p:nvPr>
            <p:ph idx="1"/>
          </p:nvPr>
        </p:nvSpPr>
        <p:spPr/>
        <p:txBody>
          <a:bodyPr/>
          <a:lstStyle/>
          <a:p>
            <a:r>
              <a:rPr lang="en-US" dirty="0" smtClean="0"/>
              <a:t>Branding </a:t>
            </a:r>
            <a:r>
              <a:rPr lang="en-US" dirty="0"/>
              <a:t>involves creating a distinct identity for a product, service, or organization. Consistency in design elements, such as colors, fonts, and logos, is crucial for building a recognizable brand.</a:t>
            </a:r>
          </a:p>
          <a:p>
            <a:r>
              <a:rPr lang="en-US" b="1" dirty="0"/>
              <a:t>Practical Activity:</a:t>
            </a:r>
            <a:r>
              <a:rPr lang="en-US" dirty="0"/>
              <a:t> Have students choose a fictional product or service and develop a basic brand identity for it. This includes designing a logo, choosing brand colors, and creating a simple style guide for consistency.</a:t>
            </a:r>
          </a:p>
          <a:p>
            <a:endParaRPr lang="en-IN" dirty="0"/>
          </a:p>
        </p:txBody>
      </p:sp>
      <p:sp>
        <p:nvSpPr>
          <p:cNvPr id="4" name="Date Placeholder 3"/>
          <p:cNvSpPr>
            <a:spLocks noGrp="1"/>
          </p:cNvSpPr>
          <p:nvPr>
            <p:ph type="dt" sz="half" idx="10"/>
          </p:nvPr>
        </p:nvSpPr>
        <p:spPr/>
        <p:txBody>
          <a:bodyPr/>
          <a:lstStyle/>
          <a:p>
            <a:fld id="{A2B7296E-D714-48C5-A282-CBE2309A42D7}" type="datetime2">
              <a:rPr lang="en-GB" smtClean="0"/>
              <a:t>Friday, 24 November 2023</a:t>
            </a:fld>
            <a:endParaRPr lang="nl-NL"/>
          </a:p>
        </p:txBody>
      </p:sp>
      <p:sp>
        <p:nvSpPr>
          <p:cNvPr id="5" name="Slide Number Placeholder 4"/>
          <p:cNvSpPr>
            <a:spLocks noGrp="1"/>
          </p:cNvSpPr>
          <p:nvPr>
            <p:ph type="sldNum" sz="quarter" idx="12"/>
          </p:nvPr>
        </p:nvSpPr>
        <p:spPr/>
        <p:txBody>
          <a:bodyPr/>
          <a:lstStyle/>
          <a:p>
            <a:fld id="{2BB595B2-25C9-4B13-8EE1-8AB0096AF4FB}" type="slidenum">
              <a:rPr lang="nl-NL" smtClean="0"/>
              <a:t>19</a:t>
            </a:fld>
            <a:endParaRPr lang="nl-NL"/>
          </a:p>
        </p:txBody>
      </p:sp>
    </p:spTree>
    <p:extLst>
      <p:ext uri="{BB962C8B-B14F-4D97-AF65-F5344CB8AC3E}">
        <p14:creationId xmlns:p14="http://schemas.microsoft.com/office/powerpoint/2010/main" val="2635460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A69C916-1EA5-7E2A-7798-F03C280E135C}"/>
              </a:ext>
            </a:extLst>
          </p:cNvPr>
          <p:cNvSpPr>
            <a:spLocks noGrp="1"/>
          </p:cNvSpPr>
          <p:nvPr>
            <p:ph type="ctrTitle"/>
          </p:nvPr>
        </p:nvSpPr>
        <p:spPr>
          <a:xfrm>
            <a:off x="370937" y="665019"/>
            <a:ext cx="6996022" cy="4381434"/>
          </a:xfrm>
        </p:spPr>
        <p:txBody>
          <a:bodyPr anchor="ctr">
            <a:noAutofit/>
          </a:bodyPr>
          <a:lstStyle/>
          <a:p>
            <a:r>
              <a:rPr lang="en-US" sz="2000" b="1" dirty="0" smtClean="0"/>
              <a:t>Basic Photography and Image Editing</a:t>
            </a:r>
            <a:r>
              <a:rPr lang="en-US" sz="2000" dirty="0"/>
              <a:t/>
            </a:r>
            <a:br>
              <a:rPr lang="en-US" sz="2000" dirty="0"/>
            </a:br>
            <a:r>
              <a:rPr lang="en-US" sz="2000" dirty="0" smtClean="0"/>
              <a:t>A)Introduction </a:t>
            </a:r>
            <a:r>
              <a:rPr lang="en-US" sz="2000" dirty="0"/>
              <a:t>to Digital </a:t>
            </a:r>
            <a:r>
              <a:rPr lang="en-US" sz="2000" dirty="0" smtClean="0"/>
              <a:t>Photography</a:t>
            </a:r>
            <a:br>
              <a:rPr lang="en-US" sz="2000" dirty="0" smtClean="0"/>
            </a:br>
            <a:r>
              <a:rPr lang="en-US" sz="2000" dirty="0" smtClean="0"/>
              <a:t>B)Importance </a:t>
            </a:r>
            <a:r>
              <a:rPr lang="en-US" sz="2000" dirty="0"/>
              <a:t>of Composition</a:t>
            </a:r>
            <a:br>
              <a:rPr lang="en-US" sz="2000" dirty="0"/>
            </a:br>
            <a:r>
              <a:rPr lang="en-US" sz="2000" dirty="0" smtClean="0"/>
              <a:t>C)Basic </a:t>
            </a:r>
            <a:r>
              <a:rPr lang="en-US" sz="2000" dirty="0"/>
              <a:t>Camera Functions</a:t>
            </a:r>
            <a:br>
              <a:rPr lang="en-US" sz="2000" dirty="0"/>
            </a:br>
            <a:r>
              <a:rPr lang="en-US" sz="2000" dirty="0" smtClean="0"/>
              <a:t>D)Image </a:t>
            </a:r>
            <a:r>
              <a:rPr lang="en-US" sz="2000" dirty="0"/>
              <a:t>Editing Tools</a:t>
            </a:r>
            <a:br>
              <a:rPr lang="en-US" sz="2000" dirty="0"/>
            </a:br>
            <a:r>
              <a:rPr lang="en-US" sz="2000" dirty="0" smtClean="0"/>
              <a:t>E) Before </a:t>
            </a:r>
            <a:r>
              <a:rPr lang="en-US" sz="2000" dirty="0"/>
              <a:t>and After Examples</a:t>
            </a:r>
            <a:br>
              <a:rPr lang="en-US" sz="2000" dirty="0"/>
            </a:br>
            <a:r>
              <a:rPr lang="en-IN" sz="2000" dirty="0"/>
              <a:t/>
            </a:r>
            <a:br>
              <a:rPr lang="en-IN" sz="2000" dirty="0"/>
            </a:br>
            <a:endParaRPr lang="en-GB" sz="2000" dirty="0"/>
          </a:p>
        </p:txBody>
      </p:sp>
      <p:grpSp>
        <p:nvGrpSpPr>
          <p:cNvPr id="10" name="Group 9">
            <a:extLst>
              <a:ext uri="{FF2B5EF4-FFF2-40B4-BE49-F238E27FC236}">
                <a16:creationId xmlns="" xmlns:a16="http://schemas.microsoft.com/office/drawing/2014/main" id="{0E76F6F3-F5F0-B26D-1B63-73AD0299B73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5025" y="5193518"/>
            <a:ext cx="12207200" cy="123363"/>
            <a:chOff x="-5025" y="6737718"/>
            <a:chExt cx="12207200" cy="123363"/>
          </a:xfrm>
        </p:grpSpPr>
        <p:sp>
          <p:nvSpPr>
            <p:cNvPr id="11" name="Rectangle 10">
              <a:extLst>
                <a:ext uri="{FF2B5EF4-FFF2-40B4-BE49-F238E27FC236}">
                  <a16:creationId xmlns="" xmlns:a16="http://schemas.microsoft.com/office/drawing/2014/main" id="{ABC84BA2-BCC1-89D4-5592-8B2364E6B8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 xmlns:a16="http://schemas.microsoft.com/office/drawing/2014/main" id="{39C4FA24-7C12-A16B-31C2-891750171B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 name="Rechthoek: afgeronde hoeken 5">
            <a:extLst>
              <a:ext uri="{FF2B5EF4-FFF2-40B4-BE49-F238E27FC236}">
                <a16:creationId xmlns="" xmlns:a16="http://schemas.microsoft.com/office/drawing/2014/main" id="{19D346F7-73EF-3EF2-129C-0DA216865986}"/>
              </a:ext>
            </a:extLst>
          </p:cNvPr>
          <p:cNvSpPr/>
          <p:nvPr/>
        </p:nvSpPr>
        <p:spPr>
          <a:xfrm>
            <a:off x="10233891" y="221673"/>
            <a:ext cx="1634836" cy="443345"/>
          </a:xfrm>
          <a:prstGeom prst="roundRect">
            <a:avLst/>
          </a:prstGeom>
          <a:blipFill>
            <a:blip r:embed="rId2"/>
            <a:stretch>
              <a:fillRect/>
            </a:stretch>
          </a:blip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jdelijke aanduiding voor datum 6">
            <a:extLst>
              <a:ext uri="{FF2B5EF4-FFF2-40B4-BE49-F238E27FC236}">
                <a16:creationId xmlns="" xmlns:a16="http://schemas.microsoft.com/office/drawing/2014/main" id="{913605AC-C0C2-5E97-F3A4-4941C321BD77}"/>
              </a:ext>
            </a:extLst>
          </p:cNvPr>
          <p:cNvSpPr txBox="1">
            <a:spLocks/>
          </p:cNvSpPr>
          <p:nvPr/>
        </p:nvSpPr>
        <p:spPr>
          <a:xfrm>
            <a:off x="838200" y="6356350"/>
            <a:ext cx="2743200" cy="365125"/>
          </a:xfrm>
          <a:prstGeom prst="rect">
            <a:avLst/>
          </a:prstGeom>
        </p:spPr>
        <p:txBody>
          <a:bodyPr vert="horz" lIns="91440" tIns="45720" rIns="91440" bIns="45720" rtlCol="0" anchor="ctr">
            <a:normAutofit/>
          </a:bodyPr>
          <a:lstStyle>
            <a:defPPr>
              <a:defRPr lang="nl-NL"/>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3940A8AF-6EFC-4B16-B760-9090D0D5FD92}" type="datetime8">
              <a:rPr lang="en-US" smtClean="0">
                <a:solidFill>
                  <a:schemeClr val="bg1">
                    <a:lumMod val="65000"/>
                  </a:schemeClr>
                </a:solidFill>
              </a:rPr>
              <a:pPr defTabSz="457200">
                <a:spcAft>
                  <a:spcPts val="600"/>
                </a:spcAft>
              </a:pPr>
              <a:t>11/24/2023 12:40 PM</a:t>
            </a:fld>
            <a:endParaRPr lang="en-US" dirty="0">
              <a:solidFill>
                <a:schemeClr val="bg1">
                  <a:lumMod val="65000"/>
                </a:schemeClr>
              </a:solidFill>
            </a:endParaRPr>
          </a:p>
        </p:txBody>
      </p:sp>
      <p:sp>
        <p:nvSpPr>
          <p:cNvPr id="13" name="Tijdelijke aanduiding voor dianummer 7">
            <a:extLst>
              <a:ext uri="{FF2B5EF4-FFF2-40B4-BE49-F238E27FC236}">
                <a16:creationId xmlns="" xmlns:a16="http://schemas.microsoft.com/office/drawing/2014/main" id="{C259147E-C20D-1F89-17BA-7A15B1DAA149}"/>
              </a:ext>
            </a:extLst>
          </p:cNvPr>
          <p:cNvSpPr txBox="1">
            <a:spLocks/>
          </p:cNvSpPr>
          <p:nvPr/>
        </p:nvSpPr>
        <p:spPr>
          <a:xfrm>
            <a:off x="8610600" y="6356350"/>
            <a:ext cx="2743200" cy="365125"/>
          </a:xfrm>
          <a:prstGeom prst="rect">
            <a:avLst/>
          </a:prstGeom>
        </p:spPr>
        <p:txBody>
          <a:bodyPr vert="horz" lIns="91440" tIns="45720" rIns="91440" bIns="45720" rtlCol="0" anchor="ctr">
            <a:normAutofit/>
          </a:bodyPr>
          <a:lstStyle>
            <a:defPPr>
              <a:defRPr lang="nl-N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2BB595B2-25C9-4B13-8EE1-8AB0096AF4FB}" type="slidenum">
              <a:rPr lang="en-US" smtClean="0">
                <a:solidFill>
                  <a:schemeClr val="bg1">
                    <a:lumMod val="65000"/>
                  </a:schemeClr>
                </a:solidFill>
              </a:rPr>
              <a:pPr defTabSz="457200">
                <a:spcAft>
                  <a:spcPts val="600"/>
                </a:spcAft>
              </a:pPr>
              <a:t>2</a:t>
            </a:fld>
            <a:endParaRPr lang="en-US">
              <a:solidFill>
                <a:schemeClr val="bg1">
                  <a:lumMod val="65000"/>
                </a:schemeClr>
              </a:solidFill>
            </a:endParaRPr>
          </a:p>
        </p:txBody>
      </p:sp>
      <p:sp>
        <p:nvSpPr>
          <p:cNvPr id="7" name="Rechthoek: afgeronde hoeken 6">
            <a:extLst>
              <a:ext uri="{FF2B5EF4-FFF2-40B4-BE49-F238E27FC236}">
                <a16:creationId xmlns="" xmlns:a16="http://schemas.microsoft.com/office/drawing/2014/main" id="{BF44F047-F0E9-BBE3-92F3-C53AFC33A28D}"/>
              </a:ext>
            </a:extLst>
          </p:cNvPr>
          <p:cNvSpPr/>
          <p:nvPr/>
        </p:nvSpPr>
        <p:spPr>
          <a:xfrm>
            <a:off x="7815532" y="871268"/>
            <a:ext cx="4053195" cy="4097547"/>
          </a:xfrm>
          <a:prstGeom prst="roundRect">
            <a:avLst>
              <a:gd name="adj" fmla="val 2407"/>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dirty="0"/>
          </a:p>
        </p:txBody>
      </p:sp>
      <p:cxnSp>
        <p:nvCxnSpPr>
          <p:cNvPr id="14" name="Rechte verbindingslijn 13">
            <a:extLst>
              <a:ext uri="{FF2B5EF4-FFF2-40B4-BE49-F238E27FC236}">
                <a16:creationId xmlns="" xmlns:a16="http://schemas.microsoft.com/office/drawing/2014/main" id="{EF5BB2A6-1F0C-1CAC-400D-2750C6A63CF5}"/>
              </a:ext>
            </a:extLst>
          </p:cNvPr>
          <p:cNvCxnSpPr/>
          <p:nvPr/>
        </p:nvCxnSpPr>
        <p:spPr>
          <a:xfrm flipH="1">
            <a:off x="7694762" y="785004"/>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a:extLst>
              <a:ext uri="{FF2B5EF4-FFF2-40B4-BE49-F238E27FC236}">
                <a16:creationId xmlns="" xmlns:a16="http://schemas.microsoft.com/office/drawing/2014/main" id="{72CC3292-84FE-BF04-37EB-627CD9252B2C}"/>
              </a:ext>
            </a:extLst>
          </p:cNvPr>
          <p:cNvCxnSpPr/>
          <p:nvPr/>
        </p:nvCxnSpPr>
        <p:spPr>
          <a:xfrm flipH="1">
            <a:off x="7552426" y="871268"/>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 xmlns:a16="http://schemas.microsoft.com/office/drawing/2014/main" id="{3E0CD766-F1B2-AF5C-F002-DBD9E8BCAACE}"/>
              </a:ext>
            </a:extLst>
          </p:cNvPr>
          <p:cNvCxnSpPr/>
          <p:nvPr/>
        </p:nvCxnSpPr>
        <p:spPr>
          <a:xfrm flipH="1">
            <a:off x="11463285" y="4615548"/>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 xmlns:a16="http://schemas.microsoft.com/office/drawing/2014/main" id="{25709378-95AB-AC56-CE6C-9D9AD389AEEB}"/>
              </a:ext>
            </a:extLst>
          </p:cNvPr>
          <p:cNvCxnSpPr/>
          <p:nvPr/>
        </p:nvCxnSpPr>
        <p:spPr>
          <a:xfrm flipH="1">
            <a:off x="11463285" y="4542016"/>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096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Final Project: Digital </a:t>
            </a:r>
            <a:r>
              <a:rPr lang="en-US" b="1" dirty="0" smtClean="0"/>
              <a:t>Storyboard</a:t>
            </a:r>
            <a:r>
              <a:rPr lang="en-US" b="1" dirty="0"/>
              <a:t/>
            </a:r>
            <a:br>
              <a:rPr lang="en-US" b="1" dirty="0"/>
            </a:br>
            <a:endParaRPr lang="en-IN" dirty="0"/>
          </a:p>
        </p:txBody>
      </p:sp>
      <p:sp>
        <p:nvSpPr>
          <p:cNvPr id="3" name="Content Placeholder 2"/>
          <p:cNvSpPr>
            <a:spLocks noGrp="1"/>
          </p:cNvSpPr>
          <p:nvPr>
            <p:ph idx="1"/>
          </p:nvPr>
        </p:nvSpPr>
        <p:spPr/>
        <p:txBody>
          <a:bodyPr/>
          <a:lstStyle/>
          <a:p>
            <a:r>
              <a:rPr lang="en-US" b="1" dirty="0" smtClean="0"/>
              <a:t>Meaning</a:t>
            </a:r>
            <a:r>
              <a:rPr lang="en-US" b="1" dirty="0"/>
              <a:t>:</a:t>
            </a:r>
            <a:r>
              <a:rPr lang="en-US" dirty="0"/>
              <a:t> A digital storyboard is a series of visual representations (images or illustrations) that outline the scenes and key elements of a digital media project, such as a video, animation, or presentation.</a:t>
            </a:r>
          </a:p>
          <a:p>
            <a:r>
              <a:rPr lang="en-US" b="1" dirty="0"/>
              <a:t>Practical Activity:</a:t>
            </a:r>
            <a:r>
              <a:rPr lang="en-US" dirty="0"/>
              <a:t> Assign a final project where students have to create a digital storyboard for a short video or presentation. They should incorporate the principles learned in the previous weeks, including composition, visual storytelling, and branding.</a:t>
            </a:r>
          </a:p>
          <a:p>
            <a:endParaRPr lang="en-IN" b="1" dirty="0"/>
          </a:p>
        </p:txBody>
      </p:sp>
      <p:sp>
        <p:nvSpPr>
          <p:cNvPr id="4" name="Date Placeholder 3"/>
          <p:cNvSpPr>
            <a:spLocks noGrp="1"/>
          </p:cNvSpPr>
          <p:nvPr>
            <p:ph type="dt" sz="half" idx="10"/>
          </p:nvPr>
        </p:nvSpPr>
        <p:spPr/>
        <p:txBody>
          <a:bodyPr/>
          <a:lstStyle/>
          <a:p>
            <a:fld id="{A2B7296E-D714-48C5-A282-CBE2309A42D7}" type="datetime2">
              <a:rPr lang="en-GB" smtClean="0"/>
              <a:t>Friday, 24 November 2023</a:t>
            </a:fld>
            <a:endParaRPr lang="nl-NL"/>
          </a:p>
        </p:txBody>
      </p:sp>
      <p:sp>
        <p:nvSpPr>
          <p:cNvPr id="5" name="Slide Number Placeholder 4"/>
          <p:cNvSpPr>
            <a:spLocks noGrp="1"/>
          </p:cNvSpPr>
          <p:nvPr>
            <p:ph type="sldNum" sz="quarter" idx="12"/>
          </p:nvPr>
        </p:nvSpPr>
        <p:spPr/>
        <p:txBody>
          <a:bodyPr/>
          <a:lstStyle/>
          <a:p>
            <a:fld id="{2BB595B2-25C9-4B13-8EE1-8AB0096AF4FB}" type="slidenum">
              <a:rPr lang="nl-NL" smtClean="0"/>
              <a:t>20</a:t>
            </a:fld>
            <a:endParaRPr lang="nl-NL"/>
          </a:p>
        </p:txBody>
      </p:sp>
    </p:spTree>
    <p:extLst>
      <p:ext uri="{BB962C8B-B14F-4D97-AF65-F5344CB8AC3E}">
        <p14:creationId xmlns:p14="http://schemas.microsoft.com/office/powerpoint/2010/main" val="2049545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Conclusion</a:t>
            </a:r>
            <a:r>
              <a:rPr lang="en-US" dirty="0"/>
              <a:t/>
            </a:r>
            <a:br>
              <a:rPr lang="en-US" dirty="0"/>
            </a:br>
            <a:endParaRPr lang="en-IN" dirty="0"/>
          </a:p>
        </p:txBody>
      </p:sp>
      <p:sp>
        <p:nvSpPr>
          <p:cNvPr id="3" name="Content Placeholder 2"/>
          <p:cNvSpPr>
            <a:spLocks noGrp="1"/>
          </p:cNvSpPr>
          <p:nvPr>
            <p:ph idx="1"/>
          </p:nvPr>
        </p:nvSpPr>
        <p:spPr/>
        <p:txBody>
          <a:bodyPr/>
          <a:lstStyle/>
          <a:p>
            <a:r>
              <a:rPr lang="en-US" dirty="0" smtClean="0"/>
              <a:t>Recap </a:t>
            </a:r>
          </a:p>
          <a:p>
            <a:endParaRPr lang="en-US" dirty="0"/>
          </a:p>
          <a:p>
            <a:r>
              <a:rPr lang="en-US" dirty="0" smtClean="0"/>
              <a:t>Importance </a:t>
            </a:r>
            <a:r>
              <a:rPr lang="en-US" dirty="0"/>
              <a:t>of Digital Media Literacy</a:t>
            </a:r>
          </a:p>
          <a:p>
            <a:r>
              <a:rPr lang="en-US" dirty="0"/>
              <a:t>Future Opportunities in Digital Media</a:t>
            </a:r>
          </a:p>
          <a:p>
            <a:r>
              <a:rPr lang="en-US" dirty="0"/>
              <a:t>Q&amp;A Session</a:t>
            </a:r>
          </a:p>
          <a:p>
            <a:pPr marL="0" indent="0">
              <a:buNone/>
            </a:pPr>
            <a:endParaRPr lang="en-IN" dirty="0"/>
          </a:p>
        </p:txBody>
      </p:sp>
      <p:sp>
        <p:nvSpPr>
          <p:cNvPr id="4" name="Date Placeholder 3"/>
          <p:cNvSpPr>
            <a:spLocks noGrp="1"/>
          </p:cNvSpPr>
          <p:nvPr>
            <p:ph type="dt" sz="half" idx="10"/>
          </p:nvPr>
        </p:nvSpPr>
        <p:spPr/>
        <p:txBody>
          <a:bodyPr/>
          <a:lstStyle/>
          <a:p>
            <a:fld id="{A2B7296E-D714-48C5-A282-CBE2309A42D7}" type="datetime2">
              <a:rPr lang="en-GB" smtClean="0"/>
              <a:t>Friday, 24 November 2023</a:t>
            </a:fld>
            <a:endParaRPr lang="nl-NL"/>
          </a:p>
        </p:txBody>
      </p:sp>
      <p:sp>
        <p:nvSpPr>
          <p:cNvPr id="5" name="Slide Number Placeholder 4"/>
          <p:cNvSpPr>
            <a:spLocks noGrp="1"/>
          </p:cNvSpPr>
          <p:nvPr>
            <p:ph type="sldNum" sz="quarter" idx="12"/>
          </p:nvPr>
        </p:nvSpPr>
        <p:spPr/>
        <p:txBody>
          <a:bodyPr/>
          <a:lstStyle/>
          <a:p>
            <a:fld id="{2BB595B2-25C9-4B13-8EE1-8AB0096AF4FB}" type="slidenum">
              <a:rPr lang="nl-NL" smtClean="0"/>
              <a:t>21</a:t>
            </a:fld>
            <a:endParaRPr lang="nl-NL"/>
          </a:p>
        </p:txBody>
      </p:sp>
    </p:spTree>
    <p:extLst>
      <p:ext uri="{BB962C8B-B14F-4D97-AF65-F5344CB8AC3E}">
        <p14:creationId xmlns:p14="http://schemas.microsoft.com/office/powerpoint/2010/main" val="828773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 xmlns:a16="http://schemas.microsoft.com/office/drawing/2014/main" id="{37C89E4B-3C9F-44B9-8B86-D9E3D112D8E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 xmlns:a16="http://schemas.microsoft.com/office/drawing/2014/main" id="{8A69C916-1EA5-7E2A-7798-F03C280E135C}"/>
              </a:ext>
            </a:extLst>
          </p:cNvPr>
          <p:cNvSpPr>
            <a:spLocks noGrp="1"/>
          </p:cNvSpPr>
          <p:nvPr>
            <p:ph type="ctrTitle"/>
          </p:nvPr>
        </p:nvSpPr>
        <p:spPr>
          <a:xfrm>
            <a:off x="523875" y="5317240"/>
            <a:ext cx="11210925" cy="744836"/>
          </a:xfrm>
        </p:spPr>
        <p:txBody>
          <a:bodyPr vert="horz" lIns="91440" tIns="45720" rIns="91440" bIns="45720" rtlCol="0" anchor="ctr">
            <a:normAutofit/>
          </a:bodyPr>
          <a:lstStyle/>
          <a:p>
            <a:r>
              <a:rPr lang="en-US" sz="3600">
                <a:solidFill>
                  <a:schemeClr val="tx1">
                    <a:lumMod val="85000"/>
                    <a:lumOff val="15000"/>
                  </a:schemeClr>
                </a:solidFill>
              </a:rPr>
              <a:t>THANK YOU!</a:t>
            </a:r>
          </a:p>
        </p:txBody>
      </p:sp>
      <p:cxnSp>
        <p:nvCxnSpPr>
          <p:cNvPr id="30" name="Straight Connector 29">
            <a:extLst>
              <a:ext uri="{FF2B5EF4-FFF2-40B4-BE49-F238E27FC236}">
                <a16:creationId xmlns="" xmlns:a16="http://schemas.microsoft.com/office/drawing/2014/main" id="{AA2EAA10-076F-46BD-8F0F-B9A2FB77A85C}"/>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 xmlns:a16="http://schemas.microsoft.com/office/drawing/2014/main" id="{D891E407-403B-4764-86C9-33A56D3BCA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
        <p:nvSpPr>
          <p:cNvPr id="7" name="Tijdelijke aanduiding voor datum 6">
            <a:extLst>
              <a:ext uri="{FF2B5EF4-FFF2-40B4-BE49-F238E27FC236}">
                <a16:creationId xmlns="" xmlns:a16="http://schemas.microsoft.com/office/drawing/2014/main" id="{CEE3408D-82DE-9C71-AC96-71D73F288E12}"/>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defTabSz="457200">
              <a:spcAft>
                <a:spcPts val="600"/>
              </a:spcAft>
            </a:pPr>
            <a:fld id="{3940A8AF-6EFC-4B16-B760-9090D0D5FD92}" type="datetime8">
              <a:rPr lang="en-US">
                <a:solidFill>
                  <a:srgbClr val="FFFFFF"/>
                </a:solidFill>
              </a:rPr>
              <a:pPr defTabSz="457200">
                <a:spcAft>
                  <a:spcPts val="600"/>
                </a:spcAft>
              </a:pPr>
              <a:t>11/24/2023 12:40 PM</a:t>
            </a:fld>
            <a:endParaRPr lang="en-US" dirty="0">
              <a:solidFill>
                <a:srgbClr val="FFFFFF"/>
              </a:solidFill>
            </a:endParaRPr>
          </a:p>
        </p:txBody>
      </p:sp>
      <p:sp>
        <p:nvSpPr>
          <p:cNvPr id="8" name="Tijdelijke aanduiding voor dianummer 7">
            <a:extLst>
              <a:ext uri="{FF2B5EF4-FFF2-40B4-BE49-F238E27FC236}">
                <a16:creationId xmlns="" xmlns:a16="http://schemas.microsoft.com/office/drawing/2014/main" id="{56483BE0-379B-6F7F-3F97-78E44E121DF5}"/>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457200">
              <a:spcAft>
                <a:spcPts val="600"/>
              </a:spcAft>
            </a:pPr>
            <a:fld id="{2BB595B2-25C9-4B13-8EE1-8AB0096AF4FB}" type="slidenum">
              <a:rPr lang="en-US">
                <a:solidFill>
                  <a:srgbClr val="FFFFFF"/>
                </a:solidFill>
              </a:rPr>
              <a:pPr defTabSz="457200">
                <a:spcAft>
                  <a:spcPts val="600"/>
                </a:spcAft>
              </a:pPr>
              <a:t>22</a:t>
            </a:fld>
            <a:endParaRPr lang="en-US">
              <a:solidFill>
                <a:srgbClr val="FFFFFF"/>
              </a:solidFill>
            </a:endParaRPr>
          </a:p>
        </p:txBody>
      </p:sp>
    </p:spTree>
    <p:extLst>
      <p:ext uri="{BB962C8B-B14F-4D97-AF65-F5344CB8AC3E}">
        <p14:creationId xmlns:p14="http://schemas.microsoft.com/office/powerpoint/2010/main" val="1009290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A69C916-1EA5-7E2A-7798-F03C280E135C}"/>
              </a:ext>
            </a:extLst>
          </p:cNvPr>
          <p:cNvSpPr>
            <a:spLocks noGrp="1"/>
          </p:cNvSpPr>
          <p:nvPr>
            <p:ph type="ctrTitle"/>
          </p:nvPr>
        </p:nvSpPr>
        <p:spPr>
          <a:xfrm>
            <a:off x="370937" y="665019"/>
            <a:ext cx="6996022" cy="4381434"/>
          </a:xfrm>
        </p:spPr>
        <p:txBody>
          <a:bodyPr anchor="ctr">
            <a:normAutofit/>
          </a:bodyPr>
          <a:lstStyle/>
          <a:p>
            <a:pPr algn="l"/>
            <a:r>
              <a:rPr lang="en-GB" sz="4000" dirty="0"/>
              <a:t>Text area</a:t>
            </a:r>
          </a:p>
        </p:txBody>
      </p:sp>
      <p:grpSp>
        <p:nvGrpSpPr>
          <p:cNvPr id="10" name="Group 9">
            <a:extLst>
              <a:ext uri="{FF2B5EF4-FFF2-40B4-BE49-F238E27FC236}">
                <a16:creationId xmlns="" xmlns:a16="http://schemas.microsoft.com/office/drawing/2014/main" id="{0E76F6F3-F5F0-B26D-1B63-73AD0299B73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5025" y="5193518"/>
            <a:ext cx="12207200" cy="123363"/>
            <a:chOff x="-5025" y="6737718"/>
            <a:chExt cx="12207200" cy="123363"/>
          </a:xfrm>
        </p:grpSpPr>
        <p:sp>
          <p:nvSpPr>
            <p:cNvPr id="11" name="Rectangle 10">
              <a:extLst>
                <a:ext uri="{FF2B5EF4-FFF2-40B4-BE49-F238E27FC236}">
                  <a16:creationId xmlns="" xmlns:a16="http://schemas.microsoft.com/office/drawing/2014/main" id="{ABC84BA2-BCC1-89D4-5592-8B2364E6B8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 xmlns:a16="http://schemas.microsoft.com/office/drawing/2014/main" id="{39C4FA24-7C12-A16B-31C2-891750171B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 name="Rechthoek: afgeronde hoeken 5">
            <a:extLst>
              <a:ext uri="{FF2B5EF4-FFF2-40B4-BE49-F238E27FC236}">
                <a16:creationId xmlns="" xmlns:a16="http://schemas.microsoft.com/office/drawing/2014/main" id="{19D346F7-73EF-3EF2-129C-0DA216865986}"/>
              </a:ext>
            </a:extLst>
          </p:cNvPr>
          <p:cNvSpPr/>
          <p:nvPr/>
        </p:nvSpPr>
        <p:spPr>
          <a:xfrm>
            <a:off x="10233891" y="221673"/>
            <a:ext cx="1634836" cy="443345"/>
          </a:xfrm>
          <a:prstGeom prst="roundRect">
            <a:avLst/>
          </a:prstGeom>
          <a:blipFill>
            <a:blip r:embed="rId2"/>
            <a:stretch>
              <a:fillRect/>
            </a:stretch>
          </a:blip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jdelijke aanduiding voor datum 6">
            <a:extLst>
              <a:ext uri="{FF2B5EF4-FFF2-40B4-BE49-F238E27FC236}">
                <a16:creationId xmlns="" xmlns:a16="http://schemas.microsoft.com/office/drawing/2014/main" id="{913605AC-C0C2-5E97-F3A4-4941C321BD77}"/>
              </a:ext>
            </a:extLst>
          </p:cNvPr>
          <p:cNvSpPr txBox="1">
            <a:spLocks/>
          </p:cNvSpPr>
          <p:nvPr/>
        </p:nvSpPr>
        <p:spPr>
          <a:xfrm>
            <a:off x="838200" y="6356350"/>
            <a:ext cx="2743200" cy="365125"/>
          </a:xfrm>
          <a:prstGeom prst="rect">
            <a:avLst/>
          </a:prstGeom>
        </p:spPr>
        <p:txBody>
          <a:bodyPr vert="horz" lIns="91440" tIns="45720" rIns="91440" bIns="45720" rtlCol="0" anchor="ctr">
            <a:normAutofit/>
          </a:bodyPr>
          <a:lstStyle>
            <a:defPPr>
              <a:defRPr lang="nl-NL"/>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3940A8AF-6EFC-4B16-B760-9090D0D5FD92}" type="datetime8">
              <a:rPr lang="en-US" smtClean="0">
                <a:solidFill>
                  <a:schemeClr val="bg1">
                    <a:lumMod val="65000"/>
                  </a:schemeClr>
                </a:solidFill>
              </a:rPr>
              <a:pPr defTabSz="457200">
                <a:spcAft>
                  <a:spcPts val="600"/>
                </a:spcAft>
              </a:pPr>
              <a:t>11/24/2023 12:40 PM</a:t>
            </a:fld>
            <a:endParaRPr lang="en-US" dirty="0">
              <a:solidFill>
                <a:schemeClr val="bg1">
                  <a:lumMod val="65000"/>
                </a:schemeClr>
              </a:solidFill>
            </a:endParaRPr>
          </a:p>
        </p:txBody>
      </p:sp>
      <p:sp>
        <p:nvSpPr>
          <p:cNvPr id="13" name="Tijdelijke aanduiding voor dianummer 7">
            <a:extLst>
              <a:ext uri="{FF2B5EF4-FFF2-40B4-BE49-F238E27FC236}">
                <a16:creationId xmlns="" xmlns:a16="http://schemas.microsoft.com/office/drawing/2014/main" id="{C259147E-C20D-1F89-17BA-7A15B1DAA149}"/>
              </a:ext>
            </a:extLst>
          </p:cNvPr>
          <p:cNvSpPr txBox="1">
            <a:spLocks/>
          </p:cNvSpPr>
          <p:nvPr/>
        </p:nvSpPr>
        <p:spPr>
          <a:xfrm>
            <a:off x="8610600" y="6356350"/>
            <a:ext cx="2743200" cy="365125"/>
          </a:xfrm>
          <a:prstGeom prst="rect">
            <a:avLst/>
          </a:prstGeom>
        </p:spPr>
        <p:txBody>
          <a:bodyPr vert="horz" lIns="91440" tIns="45720" rIns="91440" bIns="45720" rtlCol="0" anchor="ctr">
            <a:normAutofit/>
          </a:bodyPr>
          <a:lstStyle>
            <a:defPPr>
              <a:defRPr lang="nl-N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2BB595B2-25C9-4B13-8EE1-8AB0096AF4FB}" type="slidenum">
              <a:rPr lang="en-US" smtClean="0">
                <a:solidFill>
                  <a:schemeClr val="bg1">
                    <a:lumMod val="65000"/>
                  </a:schemeClr>
                </a:solidFill>
              </a:rPr>
              <a:pPr defTabSz="457200">
                <a:spcAft>
                  <a:spcPts val="600"/>
                </a:spcAft>
              </a:pPr>
              <a:t>3</a:t>
            </a:fld>
            <a:endParaRPr lang="en-US">
              <a:solidFill>
                <a:schemeClr val="bg1">
                  <a:lumMod val="65000"/>
                </a:schemeClr>
              </a:solidFill>
            </a:endParaRPr>
          </a:p>
        </p:txBody>
      </p:sp>
      <p:cxnSp>
        <p:nvCxnSpPr>
          <p:cNvPr id="14" name="Rechte verbindingslijn 13">
            <a:extLst>
              <a:ext uri="{FF2B5EF4-FFF2-40B4-BE49-F238E27FC236}">
                <a16:creationId xmlns="" xmlns:a16="http://schemas.microsoft.com/office/drawing/2014/main" id="{EF5BB2A6-1F0C-1CAC-400D-2750C6A63CF5}"/>
              </a:ext>
            </a:extLst>
          </p:cNvPr>
          <p:cNvCxnSpPr/>
          <p:nvPr/>
        </p:nvCxnSpPr>
        <p:spPr>
          <a:xfrm flipH="1">
            <a:off x="250167" y="725011"/>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a:extLst>
              <a:ext uri="{FF2B5EF4-FFF2-40B4-BE49-F238E27FC236}">
                <a16:creationId xmlns="" xmlns:a16="http://schemas.microsoft.com/office/drawing/2014/main" id="{72CC3292-84FE-BF04-37EB-627CD9252B2C}"/>
              </a:ext>
            </a:extLst>
          </p:cNvPr>
          <p:cNvCxnSpPr/>
          <p:nvPr/>
        </p:nvCxnSpPr>
        <p:spPr>
          <a:xfrm flipH="1">
            <a:off x="107831" y="811275"/>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 xmlns:a16="http://schemas.microsoft.com/office/drawing/2014/main" id="{3E0CD766-F1B2-AF5C-F002-DBD9E8BCAACE}"/>
              </a:ext>
            </a:extLst>
          </p:cNvPr>
          <p:cNvCxnSpPr/>
          <p:nvPr/>
        </p:nvCxnSpPr>
        <p:spPr>
          <a:xfrm flipH="1">
            <a:off x="4018690" y="4555555"/>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 xmlns:a16="http://schemas.microsoft.com/office/drawing/2014/main" id="{25709378-95AB-AC56-CE6C-9D9AD389AEEB}"/>
              </a:ext>
            </a:extLst>
          </p:cNvPr>
          <p:cNvCxnSpPr/>
          <p:nvPr/>
        </p:nvCxnSpPr>
        <p:spPr>
          <a:xfrm flipH="1">
            <a:off x="4018690" y="4482023"/>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el 1">
            <a:extLst>
              <a:ext uri="{FF2B5EF4-FFF2-40B4-BE49-F238E27FC236}">
                <a16:creationId xmlns="" xmlns:a16="http://schemas.microsoft.com/office/drawing/2014/main" id="{55CAA242-C37A-0BEC-C575-329A1BFB0BFE}"/>
              </a:ext>
            </a:extLst>
          </p:cNvPr>
          <p:cNvSpPr txBox="1">
            <a:spLocks/>
          </p:cNvSpPr>
          <p:nvPr/>
        </p:nvSpPr>
        <p:spPr>
          <a:xfrm>
            <a:off x="5088147" y="577947"/>
            <a:ext cx="6996022" cy="4381434"/>
          </a:xfrm>
          <a:prstGeom prst="rect">
            <a:avLst/>
          </a:prstGeom>
        </p:spPr>
        <p:txBody>
          <a:bodyPr vert="horz" lIns="91440" tIns="45720" rIns="91440" bIns="45720" rtlCol="0" anchor="ctr">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800" b="1" dirty="0" smtClean="0"/>
              <a:t>Introduction to digital Photography</a:t>
            </a:r>
          </a:p>
          <a:p>
            <a:r>
              <a:rPr lang="en-US" sz="2800" b="1" dirty="0" smtClean="0"/>
              <a:t>Definition</a:t>
            </a:r>
            <a:r>
              <a:rPr lang="en-US" sz="2800" b="1" dirty="0"/>
              <a:t>:</a:t>
            </a:r>
            <a:r>
              <a:rPr lang="en-US" sz="2800" dirty="0"/>
              <a:t> Digital photography refers to the use of electronic sensors to capture and store visual images.</a:t>
            </a:r>
          </a:p>
          <a:p>
            <a:r>
              <a:rPr lang="en-US" sz="2800" b="1" dirty="0"/>
              <a:t>Advantages:</a:t>
            </a:r>
            <a:r>
              <a:rPr lang="en-US" sz="2800" dirty="0"/>
              <a:t> Instant preview, easy sharing, and the ability to take a large number of photos without the need for physical film.</a:t>
            </a:r>
          </a:p>
          <a:p>
            <a:r>
              <a:rPr lang="en-US" sz="2800" b="1" dirty="0"/>
              <a:t>Camera Types:</a:t>
            </a:r>
            <a:r>
              <a:rPr lang="en-US" sz="2800" dirty="0"/>
              <a:t> Brief overview of point-and-shoot cameras, DSLRs, </a:t>
            </a:r>
            <a:r>
              <a:rPr lang="en-US" sz="2800" dirty="0" err="1"/>
              <a:t>mirrorless</a:t>
            </a:r>
            <a:r>
              <a:rPr lang="en-US" sz="2800" dirty="0"/>
              <a:t> cameras, and smartphone cameras.</a:t>
            </a:r>
          </a:p>
          <a:p>
            <a:r>
              <a:rPr lang="en-US" sz="2800" b="1" dirty="0"/>
              <a:t>Resolution and Megapixels:</a:t>
            </a:r>
            <a:r>
              <a:rPr lang="en-US" sz="2800" dirty="0"/>
              <a:t> Understanding the importance of image resolution and how it impacts image quality.</a:t>
            </a:r>
          </a:p>
          <a:p>
            <a:pPr algn="l"/>
            <a:endParaRPr lang="en-US" sz="2800" dirty="0"/>
          </a:p>
        </p:txBody>
      </p:sp>
      <p:pic>
        <p:nvPicPr>
          <p:cNvPr id="1026" name="Picture 2" descr="Which Photography Techniques Can Help Create Truly Original Art? | Widewal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614" y="546687"/>
            <a:ext cx="4784711" cy="3898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4255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102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0E76F6F3-F5F0-B26D-1B63-73AD0299B73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5025" y="5193518"/>
            <a:ext cx="12207200" cy="123363"/>
            <a:chOff x="-5025" y="6737718"/>
            <a:chExt cx="12207200" cy="123363"/>
          </a:xfrm>
        </p:grpSpPr>
        <p:sp>
          <p:nvSpPr>
            <p:cNvPr id="11" name="Rectangle 10">
              <a:extLst>
                <a:ext uri="{FF2B5EF4-FFF2-40B4-BE49-F238E27FC236}">
                  <a16:creationId xmlns="" xmlns:a16="http://schemas.microsoft.com/office/drawing/2014/main" id="{ABC84BA2-BCC1-89D4-5592-8B2364E6B8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 xmlns:a16="http://schemas.microsoft.com/office/drawing/2014/main" id="{39C4FA24-7C12-A16B-31C2-891750171B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 name="Rechthoek: afgeronde hoeken 5">
            <a:extLst>
              <a:ext uri="{FF2B5EF4-FFF2-40B4-BE49-F238E27FC236}">
                <a16:creationId xmlns="" xmlns:a16="http://schemas.microsoft.com/office/drawing/2014/main" id="{19D346F7-73EF-3EF2-129C-0DA216865986}"/>
              </a:ext>
            </a:extLst>
          </p:cNvPr>
          <p:cNvSpPr/>
          <p:nvPr/>
        </p:nvSpPr>
        <p:spPr>
          <a:xfrm>
            <a:off x="10233891" y="221673"/>
            <a:ext cx="1634836" cy="443345"/>
          </a:xfrm>
          <a:prstGeom prst="roundRect">
            <a:avLst/>
          </a:prstGeom>
          <a:blipFill>
            <a:blip r:embed="rId2"/>
            <a:stretch>
              <a:fillRect/>
            </a:stretch>
          </a:blip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jdelijke aanduiding voor datum 6">
            <a:extLst>
              <a:ext uri="{FF2B5EF4-FFF2-40B4-BE49-F238E27FC236}">
                <a16:creationId xmlns="" xmlns:a16="http://schemas.microsoft.com/office/drawing/2014/main" id="{913605AC-C0C2-5E97-F3A4-4941C321BD77}"/>
              </a:ext>
            </a:extLst>
          </p:cNvPr>
          <p:cNvSpPr txBox="1">
            <a:spLocks/>
          </p:cNvSpPr>
          <p:nvPr/>
        </p:nvSpPr>
        <p:spPr>
          <a:xfrm>
            <a:off x="838200" y="6356350"/>
            <a:ext cx="2743200" cy="365125"/>
          </a:xfrm>
          <a:prstGeom prst="rect">
            <a:avLst/>
          </a:prstGeom>
        </p:spPr>
        <p:txBody>
          <a:bodyPr vert="horz" lIns="91440" tIns="45720" rIns="91440" bIns="45720" rtlCol="0" anchor="ctr">
            <a:normAutofit/>
          </a:bodyPr>
          <a:lstStyle>
            <a:defPPr>
              <a:defRPr lang="nl-NL"/>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3940A8AF-6EFC-4B16-B760-9090D0D5FD92}" type="datetime8">
              <a:rPr lang="en-US" smtClean="0">
                <a:solidFill>
                  <a:schemeClr val="bg1">
                    <a:lumMod val="65000"/>
                  </a:schemeClr>
                </a:solidFill>
              </a:rPr>
              <a:pPr defTabSz="457200">
                <a:spcAft>
                  <a:spcPts val="600"/>
                </a:spcAft>
              </a:pPr>
              <a:t>11/24/2023 12:40 PM</a:t>
            </a:fld>
            <a:endParaRPr lang="en-US" dirty="0">
              <a:solidFill>
                <a:schemeClr val="bg1">
                  <a:lumMod val="65000"/>
                </a:schemeClr>
              </a:solidFill>
            </a:endParaRPr>
          </a:p>
        </p:txBody>
      </p:sp>
      <p:sp>
        <p:nvSpPr>
          <p:cNvPr id="13" name="Tijdelijke aanduiding voor dianummer 7">
            <a:extLst>
              <a:ext uri="{FF2B5EF4-FFF2-40B4-BE49-F238E27FC236}">
                <a16:creationId xmlns="" xmlns:a16="http://schemas.microsoft.com/office/drawing/2014/main" id="{C259147E-C20D-1F89-17BA-7A15B1DAA149}"/>
              </a:ext>
            </a:extLst>
          </p:cNvPr>
          <p:cNvSpPr txBox="1">
            <a:spLocks/>
          </p:cNvSpPr>
          <p:nvPr/>
        </p:nvSpPr>
        <p:spPr>
          <a:xfrm>
            <a:off x="8610600" y="6356350"/>
            <a:ext cx="2743200" cy="365125"/>
          </a:xfrm>
          <a:prstGeom prst="rect">
            <a:avLst/>
          </a:prstGeom>
        </p:spPr>
        <p:txBody>
          <a:bodyPr vert="horz" lIns="91440" tIns="45720" rIns="91440" bIns="45720" rtlCol="0" anchor="ctr">
            <a:normAutofit/>
          </a:bodyPr>
          <a:lstStyle>
            <a:defPPr>
              <a:defRPr lang="nl-N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2BB595B2-25C9-4B13-8EE1-8AB0096AF4FB}" type="slidenum">
              <a:rPr lang="en-US" smtClean="0">
                <a:solidFill>
                  <a:schemeClr val="bg1">
                    <a:lumMod val="65000"/>
                  </a:schemeClr>
                </a:solidFill>
              </a:rPr>
              <a:pPr defTabSz="457200">
                <a:spcAft>
                  <a:spcPts val="600"/>
                </a:spcAft>
              </a:pPr>
              <a:t>4</a:t>
            </a:fld>
            <a:endParaRPr lang="en-US">
              <a:solidFill>
                <a:schemeClr val="bg1">
                  <a:lumMod val="65000"/>
                </a:schemeClr>
              </a:solidFill>
            </a:endParaRPr>
          </a:p>
        </p:txBody>
      </p:sp>
      <p:cxnSp>
        <p:nvCxnSpPr>
          <p:cNvPr id="14" name="Rechte verbindingslijn 13">
            <a:extLst>
              <a:ext uri="{FF2B5EF4-FFF2-40B4-BE49-F238E27FC236}">
                <a16:creationId xmlns="" xmlns:a16="http://schemas.microsoft.com/office/drawing/2014/main" id="{EF5BB2A6-1F0C-1CAC-400D-2750C6A63CF5}"/>
              </a:ext>
            </a:extLst>
          </p:cNvPr>
          <p:cNvCxnSpPr/>
          <p:nvPr/>
        </p:nvCxnSpPr>
        <p:spPr>
          <a:xfrm flipH="1">
            <a:off x="250167" y="725011"/>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a:extLst>
              <a:ext uri="{FF2B5EF4-FFF2-40B4-BE49-F238E27FC236}">
                <a16:creationId xmlns="" xmlns:a16="http://schemas.microsoft.com/office/drawing/2014/main" id="{72CC3292-84FE-BF04-37EB-627CD9252B2C}"/>
              </a:ext>
            </a:extLst>
          </p:cNvPr>
          <p:cNvCxnSpPr/>
          <p:nvPr/>
        </p:nvCxnSpPr>
        <p:spPr>
          <a:xfrm flipH="1">
            <a:off x="107831" y="811275"/>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 xmlns:a16="http://schemas.microsoft.com/office/drawing/2014/main" id="{3E0CD766-F1B2-AF5C-F002-DBD9E8BCAACE}"/>
              </a:ext>
            </a:extLst>
          </p:cNvPr>
          <p:cNvCxnSpPr/>
          <p:nvPr/>
        </p:nvCxnSpPr>
        <p:spPr>
          <a:xfrm flipH="1">
            <a:off x="4018690" y="4555555"/>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 xmlns:a16="http://schemas.microsoft.com/office/drawing/2014/main" id="{25709378-95AB-AC56-CE6C-9D9AD389AEEB}"/>
              </a:ext>
            </a:extLst>
          </p:cNvPr>
          <p:cNvCxnSpPr/>
          <p:nvPr/>
        </p:nvCxnSpPr>
        <p:spPr>
          <a:xfrm flipH="1">
            <a:off x="4018690" y="4482023"/>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Basic photography ( </a:t>
            </a:r>
            <a:r>
              <a:rPr lang="en-US" dirty="0" err="1" smtClean="0"/>
              <a:t>contd</a:t>
            </a:r>
            <a:r>
              <a:rPr lang="en-US" dirty="0" smtClean="0"/>
              <a:t>)</a:t>
            </a:r>
            <a:endParaRPr lang="en-IN" dirty="0"/>
          </a:p>
        </p:txBody>
      </p:sp>
      <p:sp>
        <p:nvSpPr>
          <p:cNvPr id="3" name="Content Placeholder 2"/>
          <p:cNvSpPr>
            <a:spLocks noGrp="1"/>
          </p:cNvSpPr>
          <p:nvPr>
            <p:ph sz="half" idx="1"/>
          </p:nvPr>
        </p:nvSpPr>
        <p:spPr>
          <a:xfrm>
            <a:off x="695864" y="1168430"/>
            <a:ext cx="5193406" cy="4164070"/>
          </a:xfrm>
        </p:spPr>
        <p:txBody>
          <a:bodyPr>
            <a:normAutofit lnSpcReduction="10000"/>
          </a:bodyPr>
          <a:lstStyle/>
          <a:p>
            <a:pPr marL="0" indent="0">
              <a:buNone/>
            </a:pPr>
            <a:r>
              <a:rPr lang="en-US" b="1" dirty="0"/>
              <a:t>Importance of Composition:</a:t>
            </a:r>
            <a:endParaRPr lang="en-US" dirty="0"/>
          </a:p>
          <a:p>
            <a:r>
              <a:rPr lang="en-US" b="1" dirty="0"/>
              <a:t>Rule of Thirds:</a:t>
            </a:r>
            <a:r>
              <a:rPr lang="en-US" dirty="0"/>
              <a:t> Introduction to dividing the frame into thirds both horizontally and vertically, and placing key elements along these lines or at their intersections.</a:t>
            </a:r>
          </a:p>
          <a:p>
            <a:r>
              <a:rPr lang="en-US" b="1" dirty="0"/>
              <a:t>Leading Lines:</a:t>
            </a:r>
            <a:r>
              <a:rPr lang="en-US" dirty="0"/>
              <a:t> Exploring the use of lines within a photograph to lead the viewer's eye to the main subject.</a:t>
            </a:r>
          </a:p>
          <a:p>
            <a:pPr marL="0" indent="0">
              <a:buNone/>
            </a:pPr>
            <a:endParaRPr lang="en-IN" dirty="0"/>
          </a:p>
        </p:txBody>
      </p:sp>
      <p:sp>
        <p:nvSpPr>
          <p:cNvPr id="4" name="Content Placeholder 3"/>
          <p:cNvSpPr>
            <a:spLocks noGrp="1"/>
          </p:cNvSpPr>
          <p:nvPr>
            <p:ph sz="half" idx="2"/>
          </p:nvPr>
        </p:nvSpPr>
        <p:spPr/>
        <p:txBody>
          <a:bodyPr>
            <a:normAutofit lnSpcReduction="10000"/>
          </a:bodyPr>
          <a:lstStyle/>
          <a:p>
            <a:r>
              <a:rPr lang="en-US" b="1" dirty="0"/>
              <a:t>Balance and Symmetry:</a:t>
            </a:r>
            <a:r>
              <a:rPr lang="en-US" dirty="0"/>
              <a:t> Understanding how balance and symmetry contribute to visually appealing compositions.</a:t>
            </a:r>
          </a:p>
          <a:p>
            <a:r>
              <a:rPr lang="en-US" b="1" dirty="0"/>
              <a:t>Depth and Perspective:</a:t>
            </a:r>
            <a:r>
              <a:rPr lang="en-US" dirty="0"/>
              <a:t> Techniques to create a sense of depth and three-dimensionality in a two-dimensional photograph.</a:t>
            </a:r>
          </a:p>
          <a:p>
            <a:endParaRPr lang="en-IN" dirty="0"/>
          </a:p>
        </p:txBody>
      </p:sp>
    </p:spTree>
    <p:extLst>
      <p:ext uri="{BB962C8B-B14F-4D97-AF65-F5344CB8AC3E}">
        <p14:creationId xmlns:p14="http://schemas.microsoft.com/office/powerpoint/2010/main" val="1589011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0E76F6F3-F5F0-B26D-1B63-73AD0299B73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5025" y="5193518"/>
            <a:ext cx="12207200" cy="123363"/>
            <a:chOff x="-5025" y="6737718"/>
            <a:chExt cx="12207200" cy="123363"/>
          </a:xfrm>
        </p:grpSpPr>
        <p:sp>
          <p:nvSpPr>
            <p:cNvPr id="11" name="Rectangle 10">
              <a:extLst>
                <a:ext uri="{FF2B5EF4-FFF2-40B4-BE49-F238E27FC236}">
                  <a16:creationId xmlns="" xmlns:a16="http://schemas.microsoft.com/office/drawing/2014/main" id="{ABC84BA2-BCC1-89D4-5592-8B2364E6B8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 xmlns:a16="http://schemas.microsoft.com/office/drawing/2014/main" id="{39C4FA24-7C12-A16B-31C2-891750171B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 name="Rechthoek: afgeronde hoeken 5">
            <a:extLst>
              <a:ext uri="{FF2B5EF4-FFF2-40B4-BE49-F238E27FC236}">
                <a16:creationId xmlns="" xmlns:a16="http://schemas.microsoft.com/office/drawing/2014/main" id="{19D346F7-73EF-3EF2-129C-0DA216865986}"/>
              </a:ext>
            </a:extLst>
          </p:cNvPr>
          <p:cNvSpPr/>
          <p:nvPr/>
        </p:nvSpPr>
        <p:spPr>
          <a:xfrm>
            <a:off x="10233891" y="221673"/>
            <a:ext cx="1634836" cy="443345"/>
          </a:xfrm>
          <a:prstGeom prst="roundRect">
            <a:avLst/>
          </a:prstGeom>
          <a:blipFill>
            <a:blip r:embed="rId2"/>
            <a:stretch>
              <a:fillRect/>
            </a:stretch>
          </a:blip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jdelijke aanduiding voor datum 6">
            <a:extLst>
              <a:ext uri="{FF2B5EF4-FFF2-40B4-BE49-F238E27FC236}">
                <a16:creationId xmlns="" xmlns:a16="http://schemas.microsoft.com/office/drawing/2014/main" id="{913605AC-C0C2-5E97-F3A4-4941C321BD77}"/>
              </a:ext>
            </a:extLst>
          </p:cNvPr>
          <p:cNvSpPr txBox="1">
            <a:spLocks/>
          </p:cNvSpPr>
          <p:nvPr/>
        </p:nvSpPr>
        <p:spPr>
          <a:xfrm>
            <a:off x="838200" y="6356350"/>
            <a:ext cx="2743200" cy="365125"/>
          </a:xfrm>
          <a:prstGeom prst="rect">
            <a:avLst/>
          </a:prstGeom>
        </p:spPr>
        <p:txBody>
          <a:bodyPr vert="horz" lIns="91440" tIns="45720" rIns="91440" bIns="45720" rtlCol="0" anchor="ctr">
            <a:normAutofit/>
          </a:bodyPr>
          <a:lstStyle>
            <a:defPPr>
              <a:defRPr lang="nl-NL"/>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3940A8AF-6EFC-4B16-B760-9090D0D5FD92}" type="datetime8">
              <a:rPr lang="en-US" smtClean="0">
                <a:solidFill>
                  <a:schemeClr val="bg1">
                    <a:lumMod val="65000"/>
                  </a:schemeClr>
                </a:solidFill>
              </a:rPr>
              <a:pPr defTabSz="457200">
                <a:spcAft>
                  <a:spcPts val="600"/>
                </a:spcAft>
              </a:pPr>
              <a:t>11/24/2023 12:40 PM</a:t>
            </a:fld>
            <a:endParaRPr lang="en-US" dirty="0">
              <a:solidFill>
                <a:schemeClr val="bg1">
                  <a:lumMod val="65000"/>
                </a:schemeClr>
              </a:solidFill>
            </a:endParaRPr>
          </a:p>
        </p:txBody>
      </p:sp>
      <p:sp>
        <p:nvSpPr>
          <p:cNvPr id="13" name="Tijdelijke aanduiding voor dianummer 7">
            <a:extLst>
              <a:ext uri="{FF2B5EF4-FFF2-40B4-BE49-F238E27FC236}">
                <a16:creationId xmlns="" xmlns:a16="http://schemas.microsoft.com/office/drawing/2014/main" id="{C259147E-C20D-1F89-17BA-7A15B1DAA149}"/>
              </a:ext>
            </a:extLst>
          </p:cNvPr>
          <p:cNvSpPr txBox="1">
            <a:spLocks/>
          </p:cNvSpPr>
          <p:nvPr/>
        </p:nvSpPr>
        <p:spPr>
          <a:xfrm>
            <a:off x="8610600" y="6356350"/>
            <a:ext cx="2743200" cy="365125"/>
          </a:xfrm>
          <a:prstGeom prst="rect">
            <a:avLst/>
          </a:prstGeom>
        </p:spPr>
        <p:txBody>
          <a:bodyPr vert="horz" lIns="91440" tIns="45720" rIns="91440" bIns="45720" rtlCol="0" anchor="ctr">
            <a:normAutofit/>
          </a:bodyPr>
          <a:lstStyle>
            <a:defPPr>
              <a:defRPr lang="nl-N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2BB595B2-25C9-4B13-8EE1-8AB0096AF4FB}" type="slidenum">
              <a:rPr lang="en-US" smtClean="0">
                <a:solidFill>
                  <a:schemeClr val="bg1">
                    <a:lumMod val="65000"/>
                  </a:schemeClr>
                </a:solidFill>
              </a:rPr>
              <a:pPr defTabSz="457200">
                <a:spcAft>
                  <a:spcPts val="600"/>
                </a:spcAft>
              </a:pPr>
              <a:t>5</a:t>
            </a:fld>
            <a:endParaRPr lang="en-US">
              <a:solidFill>
                <a:schemeClr val="bg1">
                  <a:lumMod val="65000"/>
                </a:schemeClr>
              </a:solidFill>
            </a:endParaRPr>
          </a:p>
        </p:txBody>
      </p:sp>
      <p:cxnSp>
        <p:nvCxnSpPr>
          <p:cNvPr id="14" name="Rechte verbindingslijn 13">
            <a:extLst>
              <a:ext uri="{FF2B5EF4-FFF2-40B4-BE49-F238E27FC236}">
                <a16:creationId xmlns="" xmlns:a16="http://schemas.microsoft.com/office/drawing/2014/main" id="{EF5BB2A6-1F0C-1CAC-400D-2750C6A63CF5}"/>
              </a:ext>
            </a:extLst>
          </p:cNvPr>
          <p:cNvCxnSpPr/>
          <p:nvPr/>
        </p:nvCxnSpPr>
        <p:spPr>
          <a:xfrm flipH="1">
            <a:off x="250167" y="725011"/>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a:extLst>
              <a:ext uri="{FF2B5EF4-FFF2-40B4-BE49-F238E27FC236}">
                <a16:creationId xmlns="" xmlns:a16="http://schemas.microsoft.com/office/drawing/2014/main" id="{72CC3292-84FE-BF04-37EB-627CD9252B2C}"/>
              </a:ext>
            </a:extLst>
          </p:cNvPr>
          <p:cNvCxnSpPr/>
          <p:nvPr/>
        </p:nvCxnSpPr>
        <p:spPr>
          <a:xfrm flipH="1">
            <a:off x="107831" y="811275"/>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 xmlns:a16="http://schemas.microsoft.com/office/drawing/2014/main" id="{3E0CD766-F1B2-AF5C-F002-DBD9E8BCAACE}"/>
              </a:ext>
            </a:extLst>
          </p:cNvPr>
          <p:cNvCxnSpPr/>
          <p:nvPr/>
        </p:nvCxnSpPr>
        <p:spPr>
          <a:xfrm flipH="1">
            <a:off x="4018690" y="4555555"/>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 xmlns:a16="http://schemas.microsoft.com/office/drawing/2014/main" id="{25709378-95AB-AC56-CE6C-9D9AD389AEEB}"/>
              </a:ext>
            </a:extLst>
          </p:cNvPr>
          <p:cNvCxnSpPr/>
          <p:nvPr/>
        </p:nvCxnSpPr>
        <p:spPr>
          <a:xfrm flipH="1">
            <a:off x="4018690" y="4482023"/>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IN" b="1" dirty="0"/>
              <a:t>Basic Camera Functions:</a:t>
            </a:r>
            <a:endParaRPr lang="en-IN" dirty="0"/>
          </a:p>
        </p:txBody>
      </p:sp>
      <p:sp>
        <p:nvSpPr>
          <p:cNvPr id="4" name="Content Placeholder 3"/>
          <p:cNvSpPr>
            <a:spLocks noGrp="1"/>
          </p:cNvSpPr>
          <p:nvPr>
            <p:ph idx="1"/>
          </p:nvPr>
        </p:nvSpPr>
        <p:spPr/>
        <p:txBody>
          <a:bodyPr/>
          <a:lstStyle/>
          <a:p>
            <a:r>
              <a:rPr lang="en-US" b="1" dirty="0"/>
              <a:t>Shutter Speed:</a:t>
            </a:r>
            <a:r>
              <a:rPr lang="en-US" dirty="0"/>
              <a:t> Explanation of how the shutter speed controls the duration of light hitting the camera sensor, affecting motion blur and freezing action.</a:t>
            </a:r>
          </a:p>
          <a:p>
            <a:r>
              <a:rPr lang="en-US" b="1" dirty="0"/>
              <a:t>Aperture:</a:t>
            </a:r>
            <a:r>
              <a:rPr lang="en-US" dirty="0"/>
              <a:t> Understanding the aperture's role in controlling the amount of light entering the camera and its impact on depth of field.</a:t>
            </a:r>
          </a:p>
          <a:p>
            <a:r>
              <a:rPr lang="en-US" b="1" dirty="0"/>
              <a:t>ISO:</a:t>
            </a:r>
            <a:r>
              <a:rPr lang="en-US" dirty="0"/>
              <a:t> Explanation of ISO settings and their effect on the camera's sensitivity to light.</a:t>
            </a:r>
          </a:p>
          <a:p>
            <a:r>
              <a:rPr lang="en-US" b="1" dirty="0"/>
              <a:t>White Balance:</a:t>
            </a:r>
            <a:r>
              <a:rPr lang="en-US" dirty="0"/>
              <a:t> Overview of adjusting white balance to ensure accurate color reproduction in different lighting conditions.</a:t>
            </a:r>
          </a:p>
          <a:p>
            <a:endParaRPr lang="en-IN" dirty="0"/>
          </a:p>
        </p:txBody>
      </p:sp>
    </p:spTree>
    <p:extLst>
      <p:ext uri="{BB962C8B-B14F-4D97-AF65-F5344CB8AC3E}">
        <p14:creationId xmlns:p14="http://schemas.microsoft.com/office/powerpoint/2010/main" val="3084224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0E76F6F3-F5F0-B26D-1B63-73AD0299B73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5025" y="5193518"/>
            <a:ext cx="12207200" cy="123363"/>
            <a:chOff x="-5025" y="6737718"/>
            <a:chExt cx="12207200" cy="123363"/>
          </a:xfrm>
        </p:grpSpPr>
        <p:sp>
          <p:nvSpPr>
            <p:cNvPr id="11" name="Rectangle 10">
              <a:extLst>
                <a:ext uri="{FF2B5EF4-FFF2-40B4-BE49-F238E27FC236}">
                  <a16:creationId xmlns="" xmlns:a16="http://schemas.microsoft.com/office/drawing/2014/main" id="{ABC84BA2-BCC1-89D4-5592-8B2364E6B8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 xmlns:a16="http://schemas.microsoft.com/office/drawing/2014/main" id="{39C4FA24-7C12-A16B-31C2-891750171B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 name="Rechthoek: afgeronde hoeken 5">
            <a:extLst>
              <a:ext uri="{FF2B5EF4-FFF2-40B4-BE49-F238E27FC236}">
                <a16:creationId xmlns="" xmlns:a16="http://schemas.microsoft.com/office/drawing/2014/main" id="{19D346F7-73EF-3EF2-129C-0DA216865986}"/>
              </a:ext>
            </a:extLst>
          </p:cNvPr>
          <p:cNvSpPr/>
          <p:nvPr/>
        </p:nvSpPr>
        <p:spPr>
          <a:xfrm>
            <a:off x="10233891" y="221673"/>
            <a:ext cx="1634836" cy="443345"/>
          </a:xfrm>
          <a:prstGeom prst="roundRect">
            <a:avLst/>
          </a:prstGeom>
          <a:blipFill>
            <a:blip r:embed="rId2"/>
            <a:stretch>
              <a:fillRect/>
            </a:stretch>
          </a:blip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jdelijke aanduiding voor datum 6">
            <a:extLst>
              <a:ext uri="{FF2B5EF4-FFF2-40B4-BE49-F238E27FC236}">
                <a16:creationId xmlns="" xmlns:a16="http://schemas.microsoft.com/office/drawing/2014/main" id="{913605AC-C0C2-5E97-F3A4-4941C321BD77}"/>
              </a:ext>
            </a:extLst>
          </p:cNvPr>
          <p:cNvSpPr txBox="1">
            <a:spLocks/>
          </p:cNvSpPr>
          <p:nvPr/>
        </p:nvSpPr>
        <p:spPr>
          <a:xfrm>
            <a:off x="838200" y="6356350"/>
            <a:ext cx="2743200" cy="365125"/>
          </a:xfrm>
          <a:prstGeom prst="rect">
            <a:avLst/>
          </a:prstGeom>
        </p:spPr>
        <p:txBody>
          <a:bodyPr vert="horz" lIns="91440" tIns="45720" rIns="91440" bIns="45720" rtlCol="0" anchor="ctr">
            <a:normAutofit/>
          </a:bodyPr>
          <a:lstStyle>
            <a:defPPr>
              <a:defRPr lang="nl-NL"/>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3940A8AF-6EFC-4B16-B760-9090D0D5FD92}" type="datetime8">
              <a:rPr lang="en-US" smtClean="0">
                <a:solidFill>
                  <a:schemeClr val="bg1">
                    <a:lumMod val="65000"/>
                  </a:schemeClr>
                </a:solidFill>
              </a:rPr>
              <a:pPr defTabSz="457200">
                <a:spcAft>
                  <a:spcPts val="600"/>
                </a:spcAft>
              </a:pPr>
              <a:t>11/24/2023 12:40 PM</a:t>
            </a:fld>
            <a:endParaRPr lang="en-US" dirty="0">
              <a:solidFill>
                <a:schemeClr val="bg1">
                  <a:lumMod val="65000"/>
                </a:schemeClr>
              </a:solidFill>
            </a:endParaRPr>
          </a:p>
        </p:txBody>
      </p:sp>
      <p:sp>
        <p:nvSpPr>
          <p:cNvPr id="13" name="Tijdelijke aanduiding voor dianummer 7">
            <a:extLst>
              <a:ext uri="{FF2B5EF4-FFF2-40B4-BE49-F238E27FC236}">
                <a16:creationId xmlns="" xmlns:a16="http://schemas.microsoft.com/office/drawing/2014/main" id="{C259147E-C20D-1F89-17BA-7A15B1DAA149}"/>
              </a:ext>
            </a:extLst>
          </p:cNvPr>
          <p:cNvSpPr txBox="1">
            <a:spLocks/>
          </p:cNvSpPr>
          <p:nvPr/>
        </p:nvSpPr>
        <p:spPr>
          <a:xfrm>
            <a:off x="8610600" y="6356350"/>
            <a:ext cx="2743200" cy="365125"/>
          </a:xfrm>
          <a:prstGeom prst="rect">
            <a:avLst/>
          </a:prstGeom>
        </p:spPr>
        <p:txBody>
          <a:bodyPr vert="horz" lIns="91440" tIns="45720" rIns="91440" bIns="45720" rtlCol="0" anchor="ctr">
            <a:normAutofit/>
          </a:bodyPr>
          <a:lstStyle>
            <a:defPPr>
              <a:defRPr lang="nl-N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2BB595B2-25C9-4B13-8EE1-8AB0096AF4FB}" type="slidenum">
              <a:rPr lang="en-US" smtClean="0">
                <a:solidFill>
                  <a:schemeClr val="bg1">
                    <a:lumMod val="65000"/>
                  </a:schemeClr>
                </a:solidFill>
              </a:rPr>
              <a:pPr defTabSz="457200">
                <a:spcAft>
                  <a:spcPts val="600"/>
                </a:spcAft>
              </a:pPr>
              <a:t>6</a:t>
            </a:fld>
            <a:endParaRPr lang="en-US">
              <a:solidFill>
                <a:schemeClr val="bg1">
                  <a:lumMod val="65000"/>
                </a:schemeClr>
              </a:solidFill>
            </a:endParaRPr>
          </a:p>
        </p:txBody>
      </p:sp>
      <p:cxnSp>
        <p:nvCxnSpPr>
          <p:cNvPr id="14" name="Rechte verbindingslijn 13">
            <a:extLst>
              <a:ext uri="{FF2B5EF4-FFF2-40B4-BE49-F238E27FC236}">
                <a16:creationId xmlns="" xmlns:a16="http://schemas.microsoft.com/office/drawing/2014/main" id="{EF5BB2A6-1F0C-1CAC-400D-2750C6A63CF5}"/>
              </a:ext>
            </a:extLst>
          </p:cNvPr>
          <p:cNvCxnSpPr/>
          <p:nvPr/>
        </p:nvCxnSpPr>
        <p:spPr>
          <a:xfrm flipH="1">
            <a:off x="250167" y="725011"/>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a:extLst>
              <a:ext uri="{FF2B5EF4-FFF2-40B4-BE49-F238E27FC236}">
                <a16:creationId xmlns="" xmlns:a16="http://schemas.microsoft.com/office/drawing/2014/main" id="{72CC3292-84FE-BF04-37EB-627CD9252B2C}"/>
              </a:ext>
            </a:extLst>
          </p:cNvPr>
          <p:cNvCxnSpPr/>
          <p:nvPr/>
        </p:nvCxnSpPr>
        <p:spPr>
          <a:xfrm flipH="1">
            <a:off x="107831" y="811275"/>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 xmlns:a16="http://schemas.microsoft.com/office/drawing/2014/main" id="{3E0CD766-F1B2-AF5C-F002-DBD9E8BCAACE}"/>
              </a:ext>
            </a:extLst>
          </p:cNvPr>
          <p:cNvCxnSpPr/>
          <p:nvPr/>
        </p:nvCxnSpPr>
        <p:spPr>
          <a:xfrm flipH="1">
            <a:off x="4018690" y="4555555"/>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 xmlns:a16="http://schemas.microsoft.com/office/drawing/2014/main" id="{25709378-95AB-AC56-CE6C-9D9AD389AEEB}"/>
              </a:ext>
            </a:extLst>
          </p:cNvPr>
          <p:cNvCxnSpPr/>
          <p:nvPr/>
        </p:nvCxnSpPr>
        <p:spPr>
          <a:xfrm flipH="1">
            <a:off x="4018690" y="4482023"/>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78924"/>
            <a:ext cx="10515600" cy="1325563"/>
          </a:xfrm>
        </p:spPr>
        <p:txBody>
          <a:bodyPr/>
          <a:lstStyle/>
          <a:p>
            <a:r>
              <a:rPr lang="en-US" b="1" dirty="0"/>
              <a:t>Image Editing </a:t>
            </a:r>
            <a:r>
              <a:rPr lang="en-US" b="1" dirty="0" smtClean="0"/>
              <a:t>Tools</a:t>
            </a:r>
            <a:r>
              <a:rPr lang="en-US" dirty="0"/>
              <a:t/>
            </a:r>
            <a:br>
              <a:rPr lang="en-US" dirty="0"/>
            </a:br>
            <a:endParaRPr lang="en-IN" dirty="0"/>
          </a:p>
        </p:txBody>
      </p:sp>
      <p:sp>
        <p:nvSpPr>
          <p:cNvPr id="4" name="Content Placeholder 3"/>
          <p:cNvSpPr>
            <a:spLocks noGrp="1"/>
          </p:cNvSpPr>
          <p:nvPr>
            <p:ph idx="1"/>
          </p:nvPr>
        </p:nvSpPr>
        <p:spPr>
          <a:xfrm>
            <a:off x="687546" y="1455225"/>
            <a:ext cx="9967175" cy="3987555"/>
          </a:xfrm>
        </p:spPr>
        <p:txBody>
          <a:bodyPr/>
          <a:lstStyle/>
          <a:p>
            <a:pPr algn="just"/>
            <a:r>
              <a:rPr lang="en-US" b="1" dirty="0" smtClean="0"/>
              <a:t>Introduction </a:t>
            </a:r>
            <a:r>
              <a:rPr lang="en-US" b="1" dirty="0"/>
              <a:t>to Editing Software:</a:t>
            </a:r>
            <a:r>
              <a:rPr lang="en-US" dirty="0"/>
              <a:t> Brief overview of popular image editing tools such as Adobe Photoshop, </a:t>
            </a:r>
            <a:r>
              <a:rPr lang="en-US" dirty="0" smtClean="0"/>
              <a:t>Light room, </a:t>
            </a:r>
            <a:r>
              <a:rPr lang="en-US" dirty="0"/>
              <a:t>GIMP, and </a:t>
            </a:r>
            <a:r>
              <a:rPr lang="en-US" dirty="0" smtClean="0"/>
              <a:t>Snap seed.</a:t>
            </a:r>
            <a:endParaRPr lang="en-US" dirty="0"/>
          </a:p>
          <a:p>
            <a:pPr algn="just"/>
            <a:r>
              <a:rPr lang="en-US" b="1" dirty="0"/>
              <a:t>Basic Editing Functions:</a:t>
            </a:r>
            <a:r>
              <a:rPr lang="en-US" dirty="0"/>
              <a:t> Cropping, resizing, and rotating images.</a:t>
            </a:r>
          </a:p>
          <a:p>
            <a:pPr algn="just"/>
            <a:r>
              <a:rPr lang="en-US" b="1" dirty="0"/>
              <a:t>Color Correction:</a:t>
            </a:r>
            <a:r>
              <a:rPr lang="en-US" dirty="0"/>
              <a:t> Adjusting brightness, contrast, saturation, and hue to enhance or correct colors.</a:t>
            </a:r>
          </a:p>
          <a:p>
            <a:pPr algn="just"/>
            <a:r>
              <a:rPr lang="en-US" b="1" dirty="0"/>
              <a:t>Filters and Effects:</a:t>
            </a:r>
            <a:r>
              <a:rPr lang="en-US" dirty="0"/>
              <a:t> Exploring the creative possibilities of filters and effects in image editing.</a:t>
            </a:r>
          </a:p>
          <a:p>
            <a:endParaRPr lang="en-IN" dirty="0"/>
          </a:p>
        </p:txBody>
      </p:sp>
    </p:spTree>
    <p:extLst>
      <p:ext uri="{BB962C8B-B14F-4D97-AF65-F5344CB8AC3E}">
        <p14:creationId xmlns:p14="http://schemas.microsoft.com/office/powerpoint/2010/main" val="7992513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0E76F6F3-F5F0-B26D-1B63-73AD0299B73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5025" y="5193518"/>
            <a:ext cx="12207200" cy="123363"/>
            <a:chOff x="-5025" y="6737718"/>
            <a:chExt cx="12207200" cy="123363"/>
          </a:xfrm>
        </p:grpSpPr>
        <p:sp>
          <p:nvSpPr>
            <p:cNvPr id="11" name="Rectangle 10">
              <a:extLst>
                <a:ext uri="{FF2B5EF4-FFF2-40B4-BE49-F238E27FC236}">
                  <a16:creationId xmlns="" xmlns:a16="http://schemas.microsoft.com/office/drawing/2014/main" id="{ABC84BA2-BCC1-89D4-5592-8B2364E6B8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 xmlns:a16="http://schemas.microsoft.com/office/drawing/2014/main" id="{39C4FA24-7C12-A16B-31C2-891750171B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 name="Rechthoek: afgeronde hoeken 5">
            <a:extLst>
              <a:ext uri="{FF2B5EF4-FFF2-40B4-BE49-F238E27FC236}">
                <a16:creationId xmlns="" xmlns:a16="http://schemas.microsoft.com/office/drawing/2014/main" id="{19D346F7-73EF-3EF2-129C-0DA216865986}"/>
              </a:ext>
            </a:extLst>
          </p:cNvPr>
          <p:cNvSpPr/>
          <p:nvPr/>
        </p:nvSpPr>
        <p:spPr>
          <a:xfrm>
            <a:off x="10233891" y="221673"/>
            <a:ext cx="1634836" cy="443345"/>
          </a:xfrm>
          <a:prstGeom prst="roundRect">
            <a:avLst/>
          </a:prstGeom>
          <a:blipFill>
            <a:blip r:embed="rId2"/>
            <a:stretch>
              <a:fillRect/>
            </a:stretch>
          </a:blip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jdelijke aanduiding voor datum 6">
            <a:extLst>
              <a:ext uri="{FF2B5EF4-FFF2-40B4-BE49-F238E27FC236}">
                <a16:creationId xmlns="" xmlns:a16="http://schemas.microsoft.com/office/drawing/2014/main" id="{913605AC-C0C2-5E97-F3A4-4941C321BD77}"/>
              </a:ext>
            </a:extLst>
          </p:cNvPr>
          <p:cNvSpPr txBox="1">
            <a:spLocks/>
          </p:cNvSpPr>
          <p:nvPr/>
        </p:nvSpPr>
        <p:spPr>
          <a:xfrm>
            <a:off x="838200" y="6356350"/>
            <a:ext cx="2743200" cy="365125"/>
          </a:xfrm>
          <a:prstGeom prst="rect">
            <a:avLst/>
          </a:prstGeom>
        </p:spPr>
        <p:txBody>
          <a:bodyPr vert="horz" lIns="91440" tIns="45720" rIns="91440" bIns="45720" rtlCol="0" anchor="ctr">
            <a:normAutofit/>
          </a:bodyPr>
          <a:lstStyle>
            <a:defPPr>
              <a:defRPr lang="nl-NL"/>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3940A8AF-6EFC-4B16-B760-9090D0D5FD92}" type="datetime8">
              <a:rPr lang="en-US" smtClean="0">
                <a:solidFill>
                  <a:schemeClr val="bg1">
                    <a:lumMod val="65000"/>
                  </a:schemeClr>
                </a:solidFill>
              </a:rPr>
              <a:pPr defTabSz="457200">
                <a:spcAft>
                  <a:spcPts val="600"/>
                </a:spcAft>
              </a:pPr>
              <a:t>11/24/2023 12:40 PM</a:t>
            </a:fld>
            <a:endParaRPr lang="en-US" dirty="0">
              <a:solidFill>
                <a:schemeClr val="bg1">
                  <a:lumMod val="65000"/>
                </a:schemeClr>
              </a:solidFill>
            </a:endParaRPr>
          </a:p>
        </p:txBody>
      </p:sp>
      <p:sp>
        <p:nvSpPr>
          <p:cNvPr id="13" name="Tijdelijke aanduiding voor dianummer 7">
            <a:extLst>
              <a:ext uri="{FF2B5EF4-FFF2-40B4-BE49-F238E27FC236}">
                <a16:creationId xmlns="" xmlns:a16="http://schemas.microsoft.com/office/drawing/2014/main" id="{C259147E-C20D-1F89-17BA-7A15B1DAA149}"/>
              </a:ext>
            </a:extLst>
          </p:cNvPr>
          <p:cNvSpPr txBox="1">
            <a:spLocks/>
          </p:cNvSpPr>
          <p:nvPr/>
        </p:nvSpPr>
        <p:spPr>
          <a:xfrm>
            <a:off x="8610600" y="6356350"/>
            <a:ext cx="2743200" cy="365125"/>
          </a:xfrm>
          <a:prstGeom prst="rect">
            <a:avLst/>
          </a:prstGeom>
        </p:spPr>
        <p:txBody>
          <a:bodyPr vert="horz" lIns="91440" tIns="45720" rIns="91440" bIns="45720" rtlCol="0" anchor="ctr">
            <a:normAutofit/>
          </a:bodyPr>
          <a:lstStyle>
            <a:defPPr>
              <a:defRPr lang="nl-N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2BB595B2-25C9-4B13-8EE1-8AB0096AF4FB}" type="slidenum">
              <a:rPr lang="en-US" smtClean="0">
                <a:solidFill>
                  <a:schemeClr val="bg1">
                    <a:lumMod val="65000"/>
                  </a:schemeClr>
                </a:solidFill>
              </a:rPr>
              <a:pPr defTabSz="457200">
                <a:spcAft>
                  <a:spcPts val="600"/>
                </a:spcAft>
              </a:pPr>
              <a:t>7</a:t>
            </a:fld>
            <a:endParaRPr lang="en-US">
              <a:solidFill>
                <a:schemeClr val="bg1">
                  <a:lumMod val="65000"/>
                </a:schemeClr>
              </a:solidFill>
            </a:endParaRPr>
          </a:p>
        </p:txBody>
      </p:sp>
      <p:cxnSp>
        <p:nvCxnSpPr>
          <p:cNvPr id="14" name="Rechte verbindingslijn 13">
            <a:extLst>
              <a:ext uri="{FF2B5EF4-FFF2-40B4-BE49-F238E27FC236}">
                <a16:creationId xmlns="" xmlns:a16="http://schemas.microsoft.com/office/drawing/2014/main" id="{EF5BB2A6-1F0C-1CAC-400D-2750C6A63CF5}"/>
              </a:ext>
            </a:extLst>
          </p:cNvPr>
          <p:cNvCxnSpPr/>
          <p:nvPr/>
        </p:nvCxnSpPr>
        <p:spPr>
          <a:xfrm flipH="1">
            <a:off x="250167" y="725011"/>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a:extLst>
              <a:ext uri="{FF2B5EF4-FFF2-40B4-BE49-F238E27FC236}">
                <a16:creationId xmlns="" xmlns:a16="http://schemas.microsoft.com/office/drawing/2014/main" id="{72CC3292-84FE-BF04-37EB-627CD9252B2C}"/>
              </a:ext>
            </a:extLst>
          </p:cNvPr>
          <p:cNvCxnSpPr/>
          <p:nvPr/>
        </p:nvCxnSpPr>
        <p:spPr>
          <a:xfrm flipH="1">
            <a:off x="107831" y="811275"/>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 xmlns:a16="http://schemas.microsoft.com/office/drawing/2014/main" id="{3E0CD766-F1B2-AF5C-F002-DBD9E8BCAACE}"/>
              </a:ext>
            </a:extLst>
          </p:cNvPr>
          <p:cNvCxnSpPr/>
          <p:nvPr/>
        </p:nvCxnSpPr>
        <p:spPr>
          <a:xfrm flipH="1">
            <a:off x="4018690" y="4555555"/>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 xmlns:a16="http://schemas.microsoft.com/office/drawing/2014/main" id="{25709378-95AB-AC56-CE6C-9D9AD389AEEB}"/>
              </a:ext>
            </a:extLst>
          </p:cNvPr>
          <p:cNvCxnSpPr/>
          <p:nvPr/>
        </p:nvCxnSpPr>
        <p:spPr>
          <a:xfrm flipH="1">
            <a:off x="4018690" y="4482023"/>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6"/>
          <p:cNvSpPr>
            <a:spLocks noGrp="1"/>
          </p:cNvSpPr>
          <p:nvPr>
            <p:ph type="title"/>
          </p:nvPr>
        </p:nvSpPr>
        <p:spPr/>
        <p:txBody>
          <a:bodyPr/>
          <a:lstStyle/>
          <a:p>
            <a:r>
              <a:rPr lang="en-US" b="1" dirty="0"/>
              <a:t>Basics of Video Camera Operation:</a:t>
            </a:r>
            <a:r>
              <a:rPr lang="en-US" dirty="0"/>
              <a:t/>
            </a:r>
            <a:br>
              <a:rPr lang="en-US" dirty="0"/>
            </a:br>
            <a:endParaRPr lang="en-IN" dirty="0"/>
          </a:p>
        </p:txBody>
      </p:sp>
      <p:sp>
        <p:nvSpPr>
          <p:cNvPr id="8" name="Content Placeholder 7"/>
          <p:cNvSpPr>
            <a:spLocks noGrp="1"/>
          </p:cNvSpPr>
          <p:nvPr>
            <p:ph sz="half" idx="1"/>
          </p:nvPr>
        </p:nvSpPr>
        <p:spPr/>
        <p:txBody>
          <a:bodyPr>
            <a:normAutofit fontScale="70000" lnSpcReduction="20000"/>
          </a:bodyPr>
          <a:lstStyle/>
          <a:p>
            <a:pPr lvl="1"/>
            <a:r>
              <a:rPr lang="en-US" b="1" dirty="0" smtClean="0"/>
              <a:t>Overview</a:t>
            </a:r>
            <a:r>
              <a:rPr lang="en-US" b="1" dirty="0"/>
              <a:t>:</a:t>
            </a:r>
            <a:r>
              <a:rPr lang="en-US" dirty="0"/>
              <a:t> Video cameras are like super-advanced versions of the cameras on our smartphones. They capture moving images and sound.</a:t>
            </a:r>
          </a:p>
          <a:p>
            <a:pPr lvl="1"/>
            <a:r>
              <a:rPr lang="en-US" b="1" dirty="0"/>
              <a:t>Buttons and Settings:</a:t>
            </a:r>
            <a:r>
              <a:rPr lang="en-US" dirty="0"/>
              <a:t> Just like with your phone, a video camera has buttons and settings. These include things like zoom, focus, and recording buttons.</a:t>
            </a:r>
          </a:p>
          <a:p>
            <a:pPr lvl="1"/>
            <a:r>
              <a:rPr lang="en-US" b="1" dirty="0"/>
              <a:t>Stability:</a:t>
            </a:r>
            <a:r>
              <a:rPr lang="en-US" dirty="0"/>
              <a:t> Holding the camera steady is crucial. You can use a tripod or stabilize your body to avoid shaky footage.</a:t>
            </a:r>
          </a:p>
          <a:p>
            <a:endParaRPr lang="en-IN" dirty="0"/>
          </a:p>
        </p:txBody>
      </p:sp>
      <p:sp>
        <p:nvSpPr>
          <p:cNvPr id="18" name="Content Placeholder 17"/>
          <p:cNvSpPr>
            <a:spLocks noGrp="1"/>
          </p:cNvSpPr>
          <p:nvPr>
            <p:ph sz="half" idx="2"/>
          </p:nvPr>
        </p:nvSpPr>
        <p:spPr/>
        <p:txBody>
          <a:bodyPr>
            <a:normAutofit fontScale="70000" lnSpcReduction="20000"/>
          </a:bodyPr>
          <a:lstStyle/>
          <a:p>
            <a:r>
              <a:rPr lang="en-US" b="1" dirty="0"/>
              <a:t>Storyboarding:</a:t>
            </a:r>
            <a:endParaRPr lang="en-US" dirty="0"/>
          </a:p>
          <a:p>
            <a:pPr lvl="1"/>
            <a:r>
              <a:rPr lang="en-US" b="1" dirty="0"/>
              <a:t>What is it?:</a:t>
            </a:r>
            <a:r>
              <a:rPr lang="en-US" dirty="0"/>
              <a:t> Storyboarding is like drawing a comic book version of your video before you make it.</a:t>
            </a:r>
          </a:p>
          <a:p>
            <a:pPr lvl="1"/>
            <a:r>
              <a:rPr lang="en-US" b="1" dirty="0"/>
              <a:t>Why do it?:</a:t>
            </a:r>
            <a:r>
              <a:rPr lang="en-US" dirty="0"/>
              <a:t> Helps plan out scenes, shots, and the overall flow of your video.</a:t>
            </a:r>
          </a:p>
          <a:p>
            <a:pPr lvl="1"/>
            <a:r>
              <a:rPr lang="en-US" b="1" dirty="0"/>
              <a:t>Stick Figures and Arrows:</a:t>
            </a:r>
            <a:r>
              <a:rPr lang="en-US" dirty="0"/>
              <a:t> You don't need to be an artist. Simple drawings and arrows are enough to get your ideas across.</a:t>
            </a:r>
          </a:p>
          <a:p>
            <a:r>
              <a:rPr lang="en-US" b="1" dirty="0"/>
              <a:t>Importance of Sequencing:</a:t>
            </a:r>
            <a:endParaRPr lang="en-US" dirty="0"/>
          </a:p>
          <a:p>
            <a:pPr lvl="1"/>
            <a:r>
              <a:rPr lang="en-US" b="1" dirty="0"/>
              <a:t>Story Flow:</a:t>
            </a:r>
            <a:r>
              <a:rPr lang="en-US" dirty="0"/>
              <a:t> Think of your video like a story. Scenes need to be in a logical order, just like chapters in a book or scenes in a movie.</a:t>
            </a:r>
          </a:p>
          <a:p>
            <a:pPr lvl="1"/>
            <a:r>
              <a:rPr lang="en-US" b="1" dirty="0"/>
              <a:t>Building Tension:</a:t>
            </a:r>
            <a:r>
              <a:rPr lang="en-US" dirty="0"/>
              <a:t> Sometimes it's cool to keep your audience guessing. You might start slow and then build up to something exciting.</a:t>
            </a:r>
          </a:p>
          <a:p>
            <a:r>
              <a:rPr lang="en-US" dirty="0" smtClean="0"/>
              <a:t>.</a:t>
            </a:r>
            <a:endParaRPr lang="en-US" dirty="0"/>
          </a:p>
        </p:txBody>
      </p:sp>
    </p:spTree>
    <p:extLst>
      <p:ext uri="{BB962C8B-B14F-4D97-AF65-F5344CB8AC3E}">
        <p14:creationId xmlns:p14="http://schemas.microsoft.com/office/powerpoint/2010/main" val="3773155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 xmlns:a16="http://schemas.microsoft.com/office/drawing/2014/main" id="{0E76F6F3-F5F0-B26D-1B63-73AD0299B731}"/>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5025" y="5193518"/>
            <a:ext cx="12207200" cy="123363"/>
            <a:chOff x="-5025" y="6737718"/>
            <a:chExt cx="12207200" cy="123363"/>
          </a:xfrm>
        </p:grpSpPr>
        <p:sp>
          <p:nvSpPr>
            <p:cNvPr id="11" name="Rectangle 10">
              <a:extLst>
                <a:ext uri="{FF2B5EF4-FFF2-40B4-BE49-F238E27FC236}">
                  <a16:creationId xmlns="" xmlns:a16="http://schemas.microsoft.com/office/drawing/2014/main" id="{ABC84BA2-BCC1-89D4-5592-8B2364E6B87B}"/>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11">
              <a:extLst>
                <a:ext uri="{FF2B5EF4-FFF2-40B4-BE49-F238E27FC236}">
                  <a16:creationId xmlns="" xmlns:a16="http://schemas.microsoft.com/office/drawing/2014/main" id="{39C4FA24-7C12-A16B-31C2-891750171B37}"/>
                </a:ext>
                <a:ext uri="{C183D7F6-B498-43B3-948B-1728B52AA6E4}">
                  <adec:decorative xmlns="" xmlns:adec="http://schemas.microsoft.com/office/drawing/2017/decorative" val="1"/>
                </a:ext>
              </a:extLst>
            </p:cNvPr>
            <p:cNvSpPr/>
            <p:nvPr>
              <p:extLst>
                <p:ext uri="{386F3935-93C4-4BCD-93E2-E3B085C9AB24}">
                  <p16:designElem xmlns=""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 name="Rechthoek: afgeronde hoeken 5">
            <a:extLst>
              <a:ext uri="{FF2B5EF4-FFF2-40B4-BE49-F238E27FC236}">
                <a16:creationId xmlns="" xmlns:a16="http://schemas.microsoft.com/office/drawing/2014/main" id="{19D346F7-73EF-3EF2-129C-0DA216865986}"/>
              </a:ext>
            </a:extLst>
          </p:cNvPr>
          <p:cNvSpPr/>
          <p:nvPr/>
        </p:nvSpPr>
        <p:spPr>
          <a:xfrm>
            <a:off x="10233891" y="221673"/>
            <a:ext cx="1634836" cy="443345"/>
          </a:xfrm>
          <a:prstGeom prst="roundRect">
            <a:avLst/>
          </a:prstGeom>
          <a:blipFill>
            <a:blip r:embed="rId2"/>
            <a:stretch>
              <a:fillRect/>
            </a:stretch>
          </a:blip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ijdelijke aanduiding voor datum 6">
            <a:extLst>
              <a:ext uri="{FF2B5EF4-FFF2-40B4-BE49-F238E27FC236}">
                <a16:creationId xmlns="" xmlns:a16="http://schemas.microsoft.com/office/drawing/2014/main" id="{913605AC-C0C2-5E97-F3A4-4941C321BD77}"/>
              </a:ext>
            </a:extLst>
          </p:cNvPr>
          <p:cNvSpPr txBox="1">
            <a:spLocks/>
          </p:cNvSpPr>
          <p:nvPr/>
        </p:nvSpPr>
        <p:spPr>
          <a:xfrm>
            <a:off x="838200" y="6356350"/>
            <a:ext cx="2743200" cy="365125"/>
          </a:xfrm>
          <a:prstGeom prst="rect">
            <a:avLst/>
          </a:prstGeom>
        </p:spPr>
        <p:txBody>
          <a:bodyPr vert="horz" lIns="91440" tIns="45720" rIns="91440" bIns="45720" rtlCol="0" anchor="ctr">
            <a:normAutofit/>
          </a:bodyPr>
          <a:lstStyle>
            <a:defPPr>
              <a:defRPr lang="nl-NL"/>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3940A8AF-6EFC-4B16-B760-9090D0D5FD92}" type="datetime8">
              <a:rPr lang="en-US" smtClean="0">
                <a:solidFill>
                  <a:schemeClr val="bg1">
                    <a:lumMod val="65000"/>
                  </a:schemeClr>
                </a:solidFill>
              </a:rPr>
              <a:pPr defTabSz="457200">
                <a:spcAft>
                  <a:spcPts val="600"/>
                </a:spcAft>
              </a:pPr>
              <a:t>11/24/2023 12:40 PM</a:t>
            </a:fld>
            <a:endParaRPr lang="en-US" dirty="0">
              <a:solidFill>
                <a:schemeClr val="bg1">
                  <a:lumMod val="65000"/>
                </a:schemeClr>
              </a:solidFill>
            </a:endParaRPr>
          </a:p>
        </p:txBody>
      </p:sp>
      <p:sp>
        <p:nvSpPr>
          <p:cNvPr id="13" name="Tijdelijke aanduiding voor dianummer 7">
            <a:extLst>
              <a:ext uri="{FF2B5EF4-FFF2-40B4-BE49-F238E27FC236}">
                <a16:creationId xmlns="" xmlns:a16="http://schemas.microsoft.com/office/drawing/2014/main" id="{C259147E-C20D-1F89-17BA-7A15B1DAA149}"/>
              </a:ext>
            </a:extLst>
          </p:cNvPr>
          <p:cNvSpPr txBox="1">
            <a:spLocks/>
          </p:cNvSpPr>
          <p:nvPr/>
        </p:nvSpPr>
        <p:spPr>
          <a:xfrm>
            <a:off x="8610600" y="6356350"/>
            <a:ext cx="2743200" cy="365125"/>
          </a:xfrm>
          <a:prstGeom prst="rect">
            <a:avLst/>
          </a:prstGeom>
        </p:spPr>
        <p:txBody>
          <a:bodyPr vert="horz" lIns="91440" tIns="45720" rIns="91440" bIns="45720" rtlCol="0" anchor="ctr">
            <a:normAutofit/>
          </a:bodyPr>
          <a:lstStyle>
            <a:defPPr>
              <a:defRPr lang="nl-NL"/>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457200">
              <a:spcAft>
                <a:spcPts val="600"/>
              </a:spcAft>
            </a:pPr>
            <a:fld id="{2BB595B2-25C9-4B13-8EE1-8AB0096AF4FB}" type="slidenum">
              <a:rPr lang="en-US" smtClean="0">
                <a:solidFill>
                  <a:schemeClr val="bg1">
                    <a:lumMod val="65000"/>
                  </a:schemeClr>
                </a:solidFill>
              </a:rPr>
              <a:pPr defTabSz="457200">
                <a:spcAft>
                  <a:spcPts val="600"/>
                </a:spcAft>
              </a:pPr>
              <a:t>8</a:t>
            </a:fld>
            <a:endParaRPr lang="en-US">
              <a:solidFill>
                <a:schemeClr val="bg1">
                  <a:lumMod val="65000"/>
                </a:schemeClr>
              </a:solidFill>
            </a:endParaRPr>
          </a:p>
        </p:txBody>
      </p:sp>
      <p:cxnSp>
        <p:nvCxnSpPr>
          <p:cNvPr id="14" name="Rechte verbindingslijn 13">
            <a:extLst>
              <a:ext uri="{FF2B5EF4-FFF2-40B4-BE49-F238E27FC236}">
                <a16:creationId xmlns="" xmlns:a16="http://schemas.microsoft.com/office/drawing/2014/main" id="{EF5BB2A6-1F0C-1CAC-400D-2750C6A63CF5}"/>
              </a:ext>
            </a:extLst>
          </p:cNvPr>
          <p:cNvCxnSpPr/>
          <p:nvPr/>
        </p:nvCxnSpPr>
        <p:spPr>
          <a:xfrm flipH="1">
            <a:off x="250167" y="725011"/>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Rechte verbindingslijn 14">
            <a:extLst>
              <a:ext uri="{FF2B5EF4-FFF2-40B4-BE49-F238E27FC236}">
                <a16:creationId xmlns="" xmlns:a16="http://schemas.microsoft.com/office/drawing/2014/main" id="{72CC3292-84FE-BF04-37EB-627CD9252B2C}"/>
              </a:ext>
            </a:extLst>
          </p:cNvPr>
          <p:cNvCxnSpPr/>
          <p:nvPr/>
        </p:nvCxnSpPr>
        <p:spPr>
          <a:xfrm flipH="1">
            <a:off x="107831" y="811275"/>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Rechte verbindingslijn 15">
            <a:extLst>
              <a:ext uri="{FF2B5EF4-FFF2-40B4-BE49-F238E27FC236}">
                <a16:creationId xmlns="" xmlns:a16="http://schemas.microsoft.com/office/drawing/2014/main" id="{3E0CD766-F1B2-AF5C-F002-DBD9E8BCAACE}"/>
              </a:ext>
            </a:extLst>
          </p:cNvPr>
          <p:cNvCxnSpPr/>
          <p:nvPr/>
        </p:nvCxnSpPr>
        <p:spPr>
          <a:xfrm flipH="1">
            <a:off x="4018690" y="4555555"/>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Rechte verbindingslijn 16">
            <a:extLst>
              <a:ext uri="{FF2B5EF4-FFF2-40B4-BE49-F238E27FC236}">
                <a16:creationId xmlns="" xmlns:a16="http://schemas.microsoft.com/office/drawing/2014/main" id="{25709378-95AB-AC56-CE6C-9D9AD389AEEB}"/>
              </a:ext>
            </a:extLst>
          </p:cNvPr>
          <p:cNvCxnSpPr/>
          <p:nvPr/>
        </p:nvCxnSpPr>
        <p:spPr>
          <a:xfrm flipH="1">
            <a:off x="4018690" y="4482023"/>
            <a:ext cx="526212" cy="57797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lstStyle/>
          <a:p>
            <a:r>
              <a:rPr lang="en-IN" b="1" dirty="0"/>
              <a:t>Importance of Quality Audio:</a:t>
            </a:r>
            <a:endParaRPr lang="en-IN" dirty="0"/>
          </a:p>
        </p:txBody>
      </p:sp>
      <p:sp>
        <p:nvSpPr>
          <p:cNvPr id="4" name="Content Placeholder 3"/>
          <p:cNvSpPr>
            <a:spLocks noGrp="1"/>
          </p:cNvSpPr>
          <p:nvPr>
            <p:ph idx="1"/>
          </p:nvPr>
        </p:nvSpPr>
        <p:spPr/>
        <p:txBody>
          <a:bodyPr/>
          <a:lstStyle/>
          <a:p>
            <a:r>
              <a:rPr lang="en-US" dirty="0"/>
              <a:t>Quality audio is crucial in various forms of media, including videos, podcasts, and presentations. Poor audio can distract the audience and undermine the overall quality of the content.</a:t>
            </a:r>
          </a:p>
          <a:p>
            <a:r>
              <a:rPr lang="en-US" dirty="0"/>
              <a:t>Good audio enhances the viewer or listener experience, making the message clearer and more engaging</a:t>
            </a:r>
            <a:r>
              <a:rPr lang="en-US" dirty="0" smtClean="0"/>
              <a:t>.</a:t>
            </a:r>
            <a:br>
              <a:rPr lang="en-US" dirty="0" smtClean="0"/>
            </a:br>
            <a:r>
              <a:rPr lang="en-US" i="1" dirty="0" smtClean="0"/>
              <a:t>Assignment</a:t>
            </a:r>
            <a:endParaRPr lang="en-US" i="1" dirty="0"/>
          </a:p>
          <a:p>
            <a:r>
              <a:rPr lang="en-US" dirty="0"/>
              <a:t>Why is quality audio important in digital media production, and how does it enhance the overall viewer/listener experience? Provide examples.</a:t>
            </a:r>
            <a:endParaRPr lang="en-IN" dirty="0"/>
          </a:p>
        </p:txBody>
      </p:sp>
    </p:spTree>
    <p:extLst>
      <p:ext uri="{BB962C8B-B14F-4D97-AF65-F5344CB8AC3E}">
        <p14:creationId xmlns:p14="http://schemas.microsoft.com/office/powerpoint/2010/main" val="768273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Recording Techniques:</a:t>
            </a:r>
            <a:endParaRPr lang="en-IN" dirty="0"/>
          </a:p>
        </p:txBody>
      </p:sp>
      <p:sp>
        <p:nvSpPr>
          <p:cNvPr id="3" name="Content Placeholder 2"/>
          <p:cNvSpPr>
            <a:spLocks noGrp="1"/>
          </p:cNvSpPr>
          <p:nvPr>
            <p:ph idx="1"/>
          </p:nvPr>
        </p:nvSpPr>
        <p:spPr/>
        <p:txBody>
          <a:bodyPr/>
          <a:lstStyle/>
          <a:p>
            <a:pPr marL="0" indent="0">
              <a:buNone/>
            </a:pPr>
            <a:r>
              <a:rPr lang="en-US" b="1" dirty="0" smtClean="0"/>
              <a:t>Content</a:t>
            </a:r>
            <a:r>
              <a:rPr lang="en-US" b="1" dirty="0"/>
              <a:t>:</a:t>
            </a:r>
            <a:endParaRPr lang="en-US" dirty="0"/>
          </a:p>
          <a:p>
            <a:pPr lvl="1"/>
            <a:r>
              <a:rPr lang="en-US" dirty="0"/>
              <a:t>Discuss microphone types (condenser, dynamic) and their applications.</a:t>
            </a:r>
          </a:p>
          <a:p>
            <a:pPr lvl="1"/>
            <a:r>
              <a:rPr lang="en-US" dirty="0"/>
              <a:t>Talk about proper microphone positioning and the impact on sound quality.</a:t>
            </a:r>
          </a:p>
          <a:p>
            <a:pPr lvl="1"/>
            <a:r>
              <a:rPr lang="en-US" dirty="0"/>
              <a:t>Explain the importance of a quiet recording environment.</a:t>
            </a:r>
          </a:p>
          <a:p>
            <a:r>
              <a:rPr lang="en-US" b="1" dirty="0"/>
              <a:t>Visuals:</a:t>
            </a:r>
            <a:endParaRPr lang="en-US" dirty="0"/>
          </a:p>
          <a:p>
            <a:pPr lvl="1"/>
            <a:r>
              <a:rPr lang="en-US" dirty="0"/>
              <a:t>Include images or diagrams showing microphone types and ideal placement.</a:t>
            </a:r>
          </a:p>
          <a:p>
            <a:pPr lvl="1"/>
            <a:r>
              <a:rPr lang="en-US" dirty="0"/>
              <a:t>Use a before-and-after visual representation of proper microphone positioning.</a:t>
            </a:r>
          </a:p>
          <a:p>
            <a:r>
              <a:rPr lang="en-US" dirty="0" smtClean="0"/>
              <a:t>.</a:t>
            </a:r>
            <a:endParaRPr lang="en-US" dirty="0"/>
          </a:p>
          <a:p>
            <a:endParaRPr lang="en-IN" dirty="0"/>
          </a:p>
        </p:txBody>
      </p:sp>
      <p:sp>
        <p:nvSpPr>
          <p:cNvPr id="4" name="Date Placeholder 3"/>
          <p:cNvSpPr>
            <a:spLocks noGrp="1"/>
          </p:cNvSpPr>
          <p:nvPr>
            <p:ph type="dt" sz="half" idx="10"/>
          </p:nvPr>
        </p:nvSpPr>
        <p:spPr/>
        <p:txBody>
          <a:bodyPr/>
          <a:lstStyle/>
          <a:p>
            <a:fld id="{A2B7296E-D714-48C5-A282-CBE2309A42D7}" type="datetime2">
              <a:rPr lang="en-GB" smtClean="0"/>
              <a:t>Friday, 24 November 2023</a:t>
            </a:fld>
            <a:endParaRPr lang="nl-NL"/>
          </a:p>
        </p:txBody>
      </p:sp>
      <p:sp>
        <p:nvSpPr>
          <p:cNvPr id="5" name="Slide Number Placeholder 4"/>
          <p:cNvSpPr>
            <a:spLocks noGrp="1"/>
          </p:cNvSpPr>
          <p:nvPr>
            <p:ph type="sldNum" sz="quarter" idx="12"/>
          </p:nvPr>
        </p:nvSpPr>
        <p:spPr/>
        <p:txBody>
          <a:bodyPr/>
          <a:lstStyle/>
          <a:p>
            <a:fld id="{2BB595B2-25C9-4B13-8EE1-8AB0096AF4FB}" type="slidenum">
              <a:rPr lang="nl-NL" smtClean="0"/>
              <a:t>9</a:t>
            </a:fld>
            <a:endParaRPr lang="nl-NL"/>
          </a:p>
        </p:txBody>
      </p:sp>
    </p:spTree>
    <p:extLst>
      <p:ext uri="{BB962C8B-B14F-4D97-AF65-F5344CB8AC3E}">
        <p14:creationId xmlns:p14="http://schemas.microsoft.com/office/powerpoint/2010/main" val="111392779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1606</Words>
  <Application>Microsoft Office PowerPoint</Application>
  <PresentationFormat>Widescreen</PresentationFormat>
  <Paragraphs>149</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Algerian</vt:lpstr>
      <vt:lpstr>Arial</vt:lpstr>
      <vt:lpstr>Calibri</vt:lpstr>
      <vt:lpstr>Calibri Light</vt:lpstr>
      <vt:lpstr>Kantoorthema</vt:lpstr>
      <vt:lpstr>Module 2:</vt:lpstr>
      <vt:lpstr>Basic Photography and Image Editing A)Introduction to Digital Photography B)Importance of Composition C)Basic Camera Functions D)Image Editing Tools E) Before and After Examples  </vt:lpstr>
      <vt:lpstr>Text area</vt:lpstr>
      <vt:lpstr>Basic photography ( contd)</vt:lpstr>
      <vt:lpstr>Basic Camera Functions:</vt:lpstr>
      <vt:lpstr>Image Editing Tools </vt:lpstr>
      <vt:lpstr>Basics of Video Camera Operation: </vt:lpstr>
      <vt:lpstr>Importance of Quality Audio:</vt:lpstr>
      <vt:lpstr>Recording Techniques:</vt:lpstr>
      <vt:lpstr>Basics of Audio Editing </vt:lpstr>
      <vt:lpstr>  Removing Background Noise </vt:lpstr>
      <vt:lpstr>Interactive Exercise: Voiceover Recording</vt:lpstr>
      <vt:lpstr>Introduction to Graphic Design</vt:lpstr>
      <vt:lpstr>Elements of Design: </vt:lpstr>
      <vt:lpstr>Creating Visual Hierarchy: </vt:lpstr>
      <vt:lpstr>Tools for Graphic Design: </vt:lpstr>
      <vt:lpstr>Importance of Visual Storytelling: </vt:lpstr>
      <vt:lpstr>Infographics and Data Visualization: </vt:lpstr>
      <vt:lpstr>Branding and Consistency </vt:lpstr>
      <vt:lpstr>Final Project: Digital Storyboard </vt:lpstr>
      <vt:lpstr>Conclusion </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Marco Kole</dc:creator>
  <cp:lastModifiedBy>Admin</cp:lastModifiedBy>
  <cp:revision>15</cp:revision>
  <dcterms:created xsi:type="dcterms:W3CDTF">2023-10-20T14:42:37Z</dcterms:created>
  <dcterms:modified xsi:type="dcterms:W3CDTF">2023-11-24T07:11:42Z</dcterms:modified>
</cp:coreProperties>
</file>